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Lst>
  <p:notesMasterIdLst>
    <p:notesMasterId r:id="rId25"/>
  </p:notesMasterIdLst>
  <p:handoutMasterIdLst>
    <p:handoutMasterId r:id="rId26"/>
  </p:handoutMasterIdLst>
  <p:sldIdLst>
    <p:sldId id="256" r:id="rId3"/>
    <p:sldId id="261" r:id="rId4"/>
    <p:sldId id="281" r:id="rId5"/>
    <p:sldId id="276" r:id="rId6"/>
    <p:sldId id="285" r:id="rId7"/>
    <p:sldId id="286" r:id="rId8"/>
    <p:sldId id="287" r:id="rId9"/>
    <p:sldId id="289" r:id="rId10"/>
    <p:sldId id="290" r:id="rId11"/>
    <p:sldId id="288" r:id="rId12"/>
    <p:sldId id="277" r:id="rId13"/>
    <p:sldId id="278" r:id="rId14"/>
    <p:sldId id="282" r:id="rId15"/>
    <p:sldId id="280" r:id="rId16"/>
    <p:sldId id="291" r:id="rId17"/>
    <p:sldId id="292" r:id="rId18"/>
    <p:sldId id="293" r:id="rId19"/>
    <p:sldId id="294" r:id="rId20"/>
    <p:sldId id="295" r:id="rId21"/>
    <p:sldId id="296" r:id="rId22"/>
    <p:sldId id="297" r:id="rId23"/>
    <p:sldId id="284" r:id="rId24"/>
  </p:sldIdLst>
  <p:sldSz cx="9144000" cy="6858000" type="screen4x3"/>
  <p:notesSz cx="6881813" cy="10002838"/>
  <p:defaultTextStyle>
    <a:defPPr>
      <a:defRPr lang="en-GB"/>
    </a:defPPr>
    <a:lvl1pPr algn="ctr" defTabSz="449263" rtl="0" fontAlgn="base">
      <a:lnSpc>
        <a:spcPct val="76000"/>
      </a:lnSpc>
      <a:spcBef>
        <a:spcPct val="0"/>
      </a:spcBef>
      <a:spcAft>
        <a:spcPct val="0"/>
      </a:spcAft>
      <a:buClr>
        <a:srgbClr val="000000"/>
      </a:buClr>
      <a:buSzPct val="100000"/>
      <a:buFont typeface="Arial" charset="0"/>
      <a:defRPr sz="4000" kern="1200">
        <a:solidFill>
          <a:schemeClr val="bg1"/>
        </a:solidFill>
        <a:latin typeface="Arial" charset="0"/>
        <a:ea typeface="ＭＳ Ｐゴシック" charset="0"/>
        <a:cs typeface="ＭＳ Ｐゴシック" charset="0"/>
      </a:defRPr>
    </a:lvl1pPr>
    <a:lvl2pPr marL="457200" algn="ctr" defTabSz="449263" rtl="0" fontAlgn="base">
      <a:lnSpc>
        <a:spcPct val="76000"/>
      </a:lnSpc>
      <a:spcBef>
        <a:spcPct val="0"/>
      </a:spcBef>
      <a:spcAft>
        <a:spcPct val="0"/>
      </a:spcAft>
      <a:buClr>
        <a:srgbClr val="000000"/>
      </a:buClr>
      <a:buSzPct val="100000"/>
      <a:buFont typeface="Arial" charset="0"/>
      <a:defRPr sz="4000" kern="1200">
        <a:solidFill>
          <a:schemeClr val="bg1"/>
        </a:solidFill>
        <a:latin typeface="Arial" charset="0"/>
        <a:ea typeface="ＭＳ Ｐゴシック" charset="0"/>
        <a:cs typeface="ＭＳ Ｐゴシック" charset="0"/>
      </a:defRPr>
    </a:lvl2pPr>
    <a:lvl3pPr marL="914400" algn="ctr" defTabSz="449263" rtl="0" fontAlgn="base">
      <a:lnSpc>
        <a:spcPct val="76000"/>
      </a:lnSpc>
      <a:spcBef>
        <a:spcPct val="0"/>
      </a:spcBef>
      <a:spcAft>
        <a:spcPct val="0"/>
      </a:spcAft>
      <a:buClr>
        <a:srgbClr val="000000"/>
      </a:buClr>
      <a:buSzPct val="100000"/>
      <a:buFont typeface="Arial" charset="0"/>
      <a:defRPr sz="4000" kern="1200">
        <a:solidFill>
          <a:schemeClr val="bg1"/>
        </a:solidFill>
        <a:latin typeface="Arial" charset="0"/>
        <a:ea typeface="ＭＳ Ｐゴシック" charset="0"/>
        <a:cs typeface="ＭＳ Ｐゴシック" charset="0"/>
      </a:defRPr>
    </a:lvl3pPr>
    <a:lvl4pPr marL="1371600" algn="ctr" defTabSz="449263" rtl="0" fontAlgn="base">
      <a:lnSpc>
        <a:spcPct val="76000"/>
      </a:lnSpc>
      <a:spcBef>
        <a:spcPct val="0"/>
      </a:spcBef>
      <a:spcAft>
        <a:spcPct val="0"/>
      </a:spcAft>
      <a:buClr>
        <a:srgbClr val="000000"/>
      </a:buClr>
      <a:buSzPct val="100000"/>
      <a:buFont typeface="Arial" charset="0"/>
      <a:defRPr sz="4000" kern="1200">
        <a:solidFill>
          <a:schemeClr val="bg1"/>
        </a:solidFill>
        <a:latin typeface="Arial" charset="0"/>
        <a:ea typeface="ＭＳ Ｐゴシック" charset="0"/>
        <a:cs typeface="ＭＳ Ｐゴシック" charset="0"/>
      </a:defRPr>
    </a:lvl4pPr>
    <a:lvl5pPr marL="1828800" algn="ctr" defTabSz="449263" rtl="0" fontAlgn="base">
      <a:lnSpc>
        <a:spcPct val="76000"/>
      </a:lnSpc>
      <a:spcBef>
        <a:spcPct val="0"/>
      </a:spcBef>
      <a:spcAft>
        <a:spcPct val="0"/>
      </a:spcAft>
      <a:buClr>
        <a:srgbClr val="000000"/>
      </a:buClr>
      <a:buSzPct val="100000"/>
      <a:buFont typeface="Arial" charset="0"/>
      <a:defRPr sz="4000" kern="1200">
        <a:solidFill>
          <a:schemeClr val="bg1"/>
        </a:solidFill>
        <a:latin typeface="Arial" charset="0"/>
        <a:ea typeface="ＭＳ Ｐゴシック" charset="0"/>
        <a:cs typeface="ＭＳ Ｐゴシック" charset="0"/>
      </a:defRPr>
    </a:lvl5pPr>
    <a:lvl6pPr marL="2286000" algn="l" defTabSz="457200" rtl="0" eaLnBrk="1" latinLnBrk="0" hangingPunct="1">
      <a:defRPr sz="4000" kern="1200">
        <a:solidFill>
          <a:schemeClr val="bg1"/>
        </a:solidFill>
        <a:latin typeface="Arial" charset="0"/>
        <a:ea typeface="ＭＳ Ｐゴシック" charset="0"/>
        <a:cs typeface="ＭＳ Ｐゴシック" charset="0"/>
      </a:defRPr>
    </a:lvl6pPr>
    <a:lvl7pPr marL="2743200" algn="l" defTabSz="457200" rtl="0" eaLnBrk="1" latinLnBrk="0" hangingPunct="1">
      <a:defRPr sz="4000" kern="1200">
        <a:solidFill>
          <a:schemeClr val="bg1"/>
        </a:solidFill>
        <a:latin typeface="Arial" charset="0"/>
        <a:ea typeface="ＭＳ Ｐゴシック" charset="0"/>
        <a:cs typeface="ＭＳ Ｐゴシック" charset="0"/>
      </a:defRPr>
    </a:lvl7pPr>
    <a:lvl8pPr marL="3200400" algn="l" defTabSz="457200" rtl="0" eaLnBrk="1" latinLnBrk="0" hangingPunct="1">
      <a:defRPr sz="4000" kern="1200">
        <a:solidFill>
          <a:schemeClr val="bg1"/>
        </a:solidFill>
        <a:latin typeface="Arial" charset="0"/>
        <a:ea typeface="ＭＳ Ｐゴシック" charset="0"/>
        <a:cs typeface="ＭＳ Ｐゴシック" charset="0"/>
      </a:defRPr>
    </a:lvl8pPr>
    <a:lvl9pPr marL="3657600" algn="l" defTabSz="457200" rtl="0" eaLnBrk="1" latinLnBrk="0" hangingPunct="1">
      <a:defRPr sz="4000" kern="1200">
        <a:solidFill>
          <a:schemeClr val="bg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77777"/>
    <a:srgbClr val="5F5F5F"/>
    <a:srgbClr val="FFCC00"/>
    <a:srgbClr val="C55407"/>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6" d="100"/>
          <a:sy n="76" d="100"/>
        </p:scale>
        <p:origin x="-1936" y="-112"/>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63" d="100"/>
          <a:sy n="63" d="100"/>
        </p:scale>
        <p:origin x="-3696" y="-104"/>
      </p:cViewPr>
      <p:guideLst>
        <p:guide orient="horz" pos="2815"/>
        <p:guide pos="2094"/>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notesMaster" Target="notesMasters/notesMaster1.xml"/><Relationship Id="rId26" Type="http://schemas.openxmlformats.org/officeDocument/2006/relationships/handoutMaster" Target="handoutMasters/handoutMaster1.xml"/><Relationship Id="rId27" Type="http://schemas.openxmlformats.org/officeDocument/2006/relationships/printerSettings" Target="printerSettings/printerSettings1.bin"/><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ontenidor de capçalera 1"/>
          <p:cNvSpPr>
            <a:spLocks noGrp="1"/>
          </p:cNvSpPr>
          <p:nvPr>
            <p:ph type="hdr" sz="quarter"/>
          </p:nvPr>
        </p:nvSpPr>
        <p:spPr>
          <a:xfrm>
            <a:off x="0" y="0"/>
            <a:ext cx="2982913" cy="500063"/>
          </a:xfrm>
          <a:prstGeom prst="rect">
            <a:avLst/>
          </a:prstGeom>
        </p:spPr>
        <p:txBody>
          <a:bodyPr vert="horz" lIns="89063" tIns="44531" rIns="89063" bIns="44531" rtlCol="0"/>
          <a:lstStyle>
            <a:lvl1pPr algn="l">
              <a:defRPr sz="1200">
                <a:ea typeface="+mn-ea"/>
                <a:cs typeface="+mn-cs"/>
              </a:defRPr>
            </a:lvl1pPr>
          </a:lstStyle>
          <a:p>
            <a:pPr>
              <a:defRPr/>
            </a:pPr>
            <a:endParaRPr lang="es-ES"/>
          </a:p>
        </p:txBody>
      </p:sp>
      <p:sp>
        <p:nvSpPr>
          <p:cNvPr id="3" name="Contenidor de data 2"/>
          <p:cNvSpPr>
            <a:spLocks noGrp="1"/>
          </p:cNvSpPr>
          <p:nvPr>
            <p:ph type="dt" sz="quarter" idx="1"/>
          </p:nvPr>
        </p:nvSpPr>
        <p:spPr>
          <a:xfrm>
            <a:off x="3897313" y="0"/>
            <a:ext cx="2982912" cy="500063"/>
          </a:xfrm>
          <a:prstGeom prst="rect">
            <a:avLst/>
          </a:prstGeom>
        </p:spPr>
        <p:txBody>
          <a:bodyPr vert="horz" wrap="square" lIns="89063" tIns="44531" rIns="89063" bIns="44531" numCol="1" anchor="t" anchorCtr="0" compatLnSpc="1">
            <a:prstTxWarp prst="textNoShape">
              <a:avLst/>
            </a:prstTxWarp>
          </a:bodyPr>
          <a:lstStyle>
            <a:lvl1pPr algn="r">
              <a:defRPr sz="1200" smtClean="0">
                <a:cs typeface="+mn-cs"/>
              </a:defRPr>
            </a:lvl1pPr>
          </a:lstStyle>
          <a:p>
            <a:pPr>
              <a:defRPr/>
            </a:pPr>
            <a:fld id="{0BEB21FB-8A6B-6F4B-B160-1373DB284963}" type="datetimeFigureOut">
              <a:rPr lang="es-ES"/>
              <a:pPr>
                <a:defRPr/>
              </a:pPr>
              <a:t>30/04/11</a:t>
            </a:fld>
            <a:endParaRPr lang="es-ES"/>
          </a:p>
        </p:txBody>
      </p:sp>
      <p:sp>
        <p:nvSpPr>
          <p:cNvPr id="4" name="Contenidor de peu de pàgina 3"/>
          <p:cNvSpPr>
            <a:spLocks noGrp="1"/>
          </p:cNvSpPr>
          <p:nvPr>
            <p:ph type="ftr" sz="quarter" idx="2"/>
          </p:nvPr>
        </p:nvSpPr>
        <p:spPr>
          <a:xfrm>
            <a:off x="0" y="9501188"/>
            <a:ext cx="2982913" cy="500062"/>
          </a:xfrm>
          <a:prstGeom prst="rect">
            <a:avLst/>
          </a:prstGeom>
        </p:spPr>
        <p:txBody>
          <a:bodyPr vert="horz" lIns="89063" tIns="44531" rIns="89063" bIns="44531" rtlCol="0" anchor="b"/>
          <a:lstStyle>
            <a:lvl1pPr algn="l">
              <a:defRPr sz="1200">
                <a:ea typeface="+mn-ea"/>
                <a:cs typeface="+mn-cs"/>
              </a:defRPr>
            </a:lvl1pPr>
          </a:lstStyle>
          <a:p>
            <a:pPr>
              <a:defRPr/>
            </a:pPr>
            <a:endParaRPr lang="es-ES"/>
          </a:p>
        </p:txBody>
      </p:sp>
      <p:sp>
        <p:nvSpPr>
          <p:cNvPr id="5" name="Contenidor de número de diapositiva 4"/>
          <p:cNvSpPr>
            <a:spLocks noGrp="1"/>
          </p:cNvSpPr>
          <p:nvPr>
            <p:ph type="sldNum" sz="quarter" idx="3"/>
          </p:nvPr>
        </p:nvSpPr>
        <p:spPr>
          <a:xfrm>
            <a:off x="3897313" y="9501188"/>
            <a:ext cx="2982912" cy="500062"/>
          </a:xfrm>
          <a:prstGeom prst="rect">
            <a:avLst/>
          </a:prstGeom>
        </p:spPr>
        <p:txBody>
          <a:bodyPr vert="horz" wrap="square" lIns="89063" tIns="44531" rIns="89063" bIns="44531" numCol="1" anchor="b" anchorCtr="0" compatLnSpc="1">
            <a:prstTxWarp prst="textNoShape">
              <a:avLst/>
            </a:prstTxWarp>
          </a:bodyPr>
          <a:lstStyle>
            <a:lvl1pPr algn="r">
              <a:defRPr sz="1200" smtClean="0">
                <a:cs typeface="+mn-cs"/>
              </a:defRPr>
            </a:lvl1pPr>
          </a:lstStyle>
          <a:p>
            <a:pPr>
              <a:defRPr/>
            </a:pPr>
            <a:fld id="{5181B91F-356D-E94E-AE1E-C9D7CAF6FDB4}" type="slidenum">
              <a:rPr lang="es-ES"/>
              <a:pPr>
                <a:defRPr/>
              </a:pPr>
              <a:t>‹#›</a:t>
            </a:fld>
            <a:endParaRPr lang="es-ES"/>
          </a:p>
        </p:txBody>
      </p:sp>
    </p:spTree>
    <p:extLst>
      <p:ext uri="{BB962C8B-B14F-4D97-AF65-F5344CB8AC3E}">
        <p14:creationId xmlns:p14="http://schemas.microsoft.com/office/powerpoint/2010/main" val="26109536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AutoShape 1"/>
          <p:cNvSpPr>
            <a:spLocks noChangeArrowheads="1"/>
          </p:cNvSpPr>
          <p:nvPr/>
        </p:nvSpPr>
        <p:spPr bwMode="auto">
          <a:xfrm>
            <a:off x="0" y="0"/>
            <a:ext cx="6881813" cy="10002838"/>
          </a:xfrm>
          <a:prstGeom prst="roundRect">
            <a:avLst>
              <a:gd name="adj" fmla="val 19"/>
            </a:avLst>
          </a:prstGeom>
          <a:solidFill>
            <a:srgbClr val="FFFFFF"/>
          </a:solidFill>
          <a:ln>
            <a:noFill/>
          </a:ln>
          <a:extLst>
            <a:ext uri="{91240B29-F687-4f45-9708-019B960494DF}">
              <a14:hiddenLine xmlns:a14="http://schemas.microsoft.com/office/drawing/2010/main" w="9360">
                <a:solidFill>
                  <a:srgbClr val="000000"/>
                </a:solidFill>
                <a:miter lim="800000"/>
                <a:headEnd/>
                <a:tailEnd/>
              </a14:hiddenLine>
            </a:ext>
          </a:extLst>
        </p:spPr>
        <p:txBody>
          <a:bodyPr wrap="none" lIns="89063" tIns="44531" rIns="89063" bIns="44531" anchor="ctr"/>
          <a:lstStyle/>
          <a:p>
            <a:endParaRPr lang="nl-NL"/>
          </a:p>
        </p:txBody>
      </p:sp>
      <p:sp>
        <p:nvSpPr>
          <p:cNvPr id="16387" name="AutoShape 2"/>
          <p:cNvSpPr>
            <a:spLocks noChangeArrowheads="1"/>
          </p:cNvSpPr>
          <p:nvPr/>
        </p:nvSpPr>
        <p:spPr bwMode="auto">
          <a:xfrm>
            <a:off x="0" y="0"/>
            <a:ext cx="6881813" cy="10002838"/>
          </a:xfrm>
          <a:prstGeom prst="roundRect">
            <a:avLst>
              <a:gd name="adj" fmla="val 19"/>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89063" tIns="44531" rIns="89063" bIns="44531" anchor="ctr"/>
          <a:lstStyle/>
          <a:p>
            <a:endParaRPr lang="nl-NL"/>
          </a:p>
        </p:txBody>
      </p:sp>
      <p:sp>
        <p:nvSpPr>
          <p:cNvPr id="16388" name="AutoShape 3"/>
          <p:cNvSpPr>
            <a:spLocks noChangeArrowheads="1"/>
          </p:cNvSpPr>
          <p:nvPr/>
        </p:nvSpPr>
        <p:spPr bwMode="auto">
          <a:xfrm>
            <a:off x="0" y="0"/>
            <a:ext cx="6881813" cy="10002838"/>
          </a:xfrm>
          <a:prstGeom prst="roundRect">
            <a:avLst>
              <a:gd name="adj" fmla="val 19"/>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89063" tIns="44531" rIns="89063" bIns="44531" anchor="ctr"/>
          <a:lstStyle/>
          <a:p>
            <a:endParaRPr lang="nl-NL"/>
          </a:p>
        </p:txBody>
      </p:sp>
      <p:sp>
        <p:nvSpPr>
          <p:cNvPr id="16389" name="AutoShape 4"/>
          <p:cNvSpPr>
            <a:spLocks noChangeArrowheads="1"/>
          </p:cNvSpPr>
          <p:nvPr/>
        </p:nvSpPr>
        <p:spPr bwMode="auto">
          <a:xfrm>
            <a:off x="0" y="0"/>
            <a:ext cx="6881813" cy="10002838"/>
          </a:xfrm>
          <a:prstGeom prst="roundRect">
            <a:avLst>
              <a:gd name="adj" fmla="val 19"/>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89063" tIns="44531" rIns="89063" bIns="44531" anchor="ctr"/>
          <a:lstStyle/>
          <a:p>
            <a:endParaRPr lang="nl-NL"/>
          </a:p>
        </p:txBody>
      </p:sp>
      <p:sp>
        <p:nvSpPr>
          <p:cNvPr id="10246" name="Text Box 5"/>
          <p:cNvSpPr txBox="1">
            <a:spLocks noChangeArrowheads="1"/>
          </p:cNvSpPr>
          <p:nvPr/>
        </p:nvSpPr>
        <p:spPr bwMode="auto">
          <a:xfrm>
            <a:off x="0" y="0"/>
            <a:ext cx="2982913"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9063" tIns="44531" rIns="89063" bIns="44531" anchor="ctr"/>
          <a:lstStyle>
            <a:lvl1pPr eaLnBrk="0" hangingPunct="0">
              <a:defRPr sz="4000">
                <a:solidFill>
                  <a:schemeClr val="bg1"/>
                </a:solidFill>
                <a:latin typeface="Arial" charset="0"/>
              </a:defRPr>
            </a:lvl1pPr>
            <a:lvl2pPr marL="742950" indent="-285750" eaLnBrk="0" hangingPunct="0">
              <a:defRPr sz="4000">
                <a:solidFill>
                  <a:schemeClr val="bg1"/>
                </a:solidFill>
                <a:latin typeface="Arial" charset="0"/>
              </a:defRPr>
            </a:lvl2pPr>
            <a:lvl3pPr marL="1143000" indent="-228600" eaLnBrk="0" hangingPunct="0">
              <a:defRPr sz="4000">
                <a:solidFill>
                  <a:schemeClr val="bg1"/>
                </a:solidFill>
                <a:latin typeface="Arial" charset="0"/>
              </a:defRPr>
            </a:lvl3pPr>
            <a:lvl4pPr marL="1600200" indent="-228600" eaLnBrk="0" hangingPunct="0">
              <a:defRPr sz="4000">
                <a:solidFill>
                  <a:schemeClr val="bg1"/>
                </a:solidFill>
                <a:latin typeface="Arial" charset="0"/>
              </a:defRPr>
            </a:lvl4pPr>
            <a:lvl5pPr marL="2057400" indent="-228600" eaLnBrk="0" hangingPunct="0">
              <a:defRPr sz="4000">
                <a:solidFill>
                  <a:schemeClr val="bg1"/>
                </a:solidFill>
                <a:latin typeface="Arial"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defRPr>
            </a:lvl9pPr>
          </a:lstStyle>
          <a:p>
            <a:pPr eaLnBrk="1" hangingPunct="1">
              <a:defRPr/>
            </a:pPr>
            <a:endParaRPr lang="nl-NL" smtClean="0">
              <a:ea typeface="+mn-ea"/>
              <a:cs typeface="+mn-cs"/>
            </a:endParaRPr>
          </a:p>
        </p:txBody>
      </p:sp>
      <p:sp>
        <p:nvSpPr>
          <p:cNvPr id="10247" name="Text Box 6"/>
          <p:cNvSpPr txBox="1">
            <a:spLocks noChangeArrowheads="1"/>
          </p:cNvSpPr>
          <p:nvPr/>
        </p:nvSpPr>
        <p:spPr bwMode="auto">
          <a:xfrm>
            <a:off x="3897313" y="0"/>
            <a:ext cx="2982912"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9063" tIns="44531" rIns="89063" bIns="44531" anchor="ctr"/>
          <a:lstStyle>
            <a:lvl1pPr eaLnBrk="0" hangingPunct="0">
              <a:defRPr sz="4000">
                <a:solidFill>
                  <a:schemeClr val="bg1"/>
                </a:solidFill>
                <a:latin typeface="Arial" charset="0"/>
              </a:defRPr>
            </a:lvl1pPr>
            <a:lvl2pPr marL="742950" indent="-285750" eaLnBrk="0" hangingPunct="0">
              <a:defRPr sz="4000">
                <a:solidFill>
                  <a:schemeClr val="bg1"/>
                </a:solidFill>
                <a:latin typeface="Arial" charset="0"/>
              </a:defRPr>
            </a:lvl2pPr>
            <a:lvl3pPr marL="1143000" indent="-228600" eaLnBrk="0" hangingPunct="0">
              <a:defRPr sz="4000">
                <a:solidFill>
                  <a:schemeClr val="bg1"/>
                </a:solidFill>
                <a:latin typeface="Arial" charset="0"/>
              </a:defRPr>
            </a:lvl3pPr>
            <a:lvl4pPr marL="1600200" indent="-228600" eaLnBrk="0" hangingPunct="0">
              <a:defRPr sz="4000">
                <a:solidFill>
                  <a:schemeClr val="bg1"/>
                </a:solidFill>
                <a:latin typeface="Arial" charset="0"/>
              </a:defRPr>
            </a:lvl4pPr>
            <a:lvl5pPr marL="2057400" indent="-228600" eaLnBrk="0" hangingPunct="0">
              <a:defRPr sz="4000">
                <a:solidFill>
                  <a:schemeClr val="bg1"/>
                </a:solidFill>
                <a:latin typeface="Arial"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defRPr>
            </a:lvl9pPr>
          </a:lstStyle>
          <a:p>
            <a:pPr eaLnBrk="1" hangingPunct="1">
              <a:defRPr/>
            </a:pPr>
            <a:endParaRPr lang="nl-NL" smtClean="0">
              <a:ea typeface="+mn-ea"/>
              <a:cs typeface="+mn-cs"/>
            </a:endParaRPr>
          </a:p>
        </p:txBody>
      </p:sp>
      <p:sp>
        <p:nvSpPr>
          <p:cNvPr id="16392" name="Rectangle 7"/>
          <p:cNvSpPr>
            <a:spLocks noGrp="1" noRot="1" noChangeAspect="1" noChangeArrowheads="1"/>
          </p:cNvSpPr>
          <p:nvPr>
            <p:ph type="sldImg"/>
          </p:nvPr>
        </p:nvSpPr>
        <p:spPr bwMode="auto">
          <a:xfrm>
            <a:off x="942975" y="750888"/>
            <a:ext cx="4989513" cy="3743325"/>
          </a:xfrm>
          <a:prstGeom prst="rect">
            <a:avLst/>
          </a:prstGeom>
          <a:noFill/>
          <a:ln w="9360">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080" name="Rectangle 8"/>
          <p:cNvSpPr>
            <a:spLocks noGrp="1" noChangeArrowheads="1"/>
          </p:cNvSpPr>
          <p:nvPr>
            <p:ph type="body"/>
          </p:nvPr>
        </p:nvSpPr>
        <p:spPr bwMode="auto">
          <a:xfrm>
            <a:off x="687388" y="4751388"/>
            <a:ext cx="5500687" cy="4494212"/>
          </a:xfrm>
          <a:prstGeom prst="rect">
            <a:avLst/>
          </a:prstGeom>
          <a:noFill/>
          <a:ln w="9525">
            <a:noFill/>
            <a:round/>
            <a:headEnd/>
            <a:tailEnd/>
          </a:ln>
          <a:effectLst/>
        </p:spPr>
        <p:txBody>
          <a:bodyPr vert="horz" wrap="square" lIns="92218" tIns="46284" rIns="92218" bIns="46284" numCol="1" anchor="t" anchorCtr="0" compatLnSpc="1">
            <a:prstTxWarp prst="textNoShape">
              <a:avLst/>
            </a:prstTxWarp>
          </a:bodyPr>
          <a:lstStyle/>
          <a:p>
            <a:pPr lvl="0"/>
            <a:endParaRPr lang="it-IT" noProof="0" smtClean="0"/>
          </a:p>
        </p:txBody>
      </p:sp>
      <p:sp>
        <p:nvSpPr>
          <p:cNvPr id="10250" name="Text Box 9"/>
          <p:cNvSpPr txBox="1">
            <a:spLocks noChangeArrowheads="1"/>
          </p:cNvSpPr>
          <p:nvPr/>
        </p:nvSpPr>
        <p:spPr bwMode="auto">
          <a:xfrm>
            <a:off x="0" y="9499600"/>
            <a:ext cx="2982913"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9063" tIns="44531" rIns="89063" bIns="44531" anchor="ctr"/>
          <a:lstStyle>
            <a:lvl1pPr eaLnBrk="0" hangingPunct="0">
              <a:defRPr sz="4000">
                <a:solidFill>
                  <a:schemeClr val="bg1"/>
                </a:solidFill>
                <a:latin typeface="Arial" charset="0"/>
              </a:defRPr>
            </a:lvl1pPr>
            <a:lvl2pPr marL="742950" indent="-285750" eaLnBrk="0" hangingPunct="0">
              <a:defRPr sz="4000">
                <a:solidFill>
                  <a:schemeClr val="bg1"/>
                </a:solidFill>
                <a:latin typeface="Arial" charset="0"/>
              </a:defRPr>
            </a:lvl2pPr>
            <a:lvl3pPr marL="1143000" indent="-228600" eaLnBrk="0" hangingPunct="0">
              <a:defRPr sz="4000">
                <a:solidFill>
                  <a:schemeClr val="bg1"/>
                </a:solidFill>
                <a:latin typeface="Arial" charset="0"/>
              </a:defRPr>
            </a:lvl3pPr>
            <a:lvl4pPr marL="1600200" indent="-228600" eaLnBrk="0" hangingPunct="0">
              <a:defRPr sz="4000">
                <a:solidFill>
                  <a:schemeClr val="bg1"/>
                </a:solidFill>
                <a:latin typeface="Arial" charset="0"/>
              </a:defRPr>
            </a:lvl4pPr>
            <a:lvl5pPr marL="2057400" indent="-228600" eaLnBrk="0" hangingPunct="0">
              <a:defRPr sz="4000">
                <a:solidFill>
                  <a:schemeClr val="bg1"/>
                </a:solidFill>
                <a:latin typeface="Arial"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defRPr>
            </a:lvl9pPr>
          </a:lstStyle>
          <a:p>
            <a:pPr eaLnBrk="1" hangingPunct="1">
              <a:defRPr/>
            </a:pPr>
            <a:endParaRPr lang="nl-NL" smtClean="0">
              <a:ea typeface="+mn-ea"/>
              <a:cs typeface="+mn-cs"/>
            </a:endParaRPr>
          </a:p>
        </p:txBody>
      </p:sp>
      <p:sp>
        <p:nvSpPr>
          <p:cNvPr id="3082" name="Rectangle 10"/>
          <p:cNvSpPr>
            <a:spLocks noGrp="1" noChangeArrowheads="1"/>
          </p:cNvSpPr>
          <p:nvPr>
            <p:ph type="sldNum"/>
          </p:nvPr>
        </p:nvSpPr>
        <p:spPr bwMode="auto">
          <a:xfrm>
            <a:off x="3897313" y="9499600"/>
            <a:ext cx="2976562" cy="495300"/>
          </a:xfrm>
          <a:prstGeom prst="rect">
            <a:avLst/>
          </a:prstGeom>
          <a:noFill/>
          <a:ln w="9525">
            <a:noFill/>
            <a:round/>
            <a:headEnd/>
            <a:tailEnd/>
          </a:ln>
          <a:effectLst/>
        </p:spPr>
        <p:txBody>
          <a:bodyPr vert="horz" wrap="square" lIns="92218" tIns="46284" rIns="92218" bIns="46284" numCol="1" anchor="b" anchorCtr="0" compatLnSpc="1">
            <a:prstTxWarp prst="textNoShape">
              <a:avLst/>
            </a:prstTxWarp>
          </a:bodyPr>
          <a:lstStyle>
            <a:lvl1pPr algn="r">
              <a:lnSpc>
                <a:spcPct val="100000"/>
              </a:lnSpc>
              <a:buSzPct val="45000"/>
              <a:buFont typeface="Wingdings" charset="0"/>
              <a:buNone/>
              <a:tabLst>
                <a:tab pos="704850" algn="l"/>
                <a:tab pos="1409700" algn="l"/>
                <a:tab pos="2114550" algn="l"/>
                <a:tab pos="2819400" algn="l"/>
              </a:tabLst>
              <a:defRPr sz="1200" smtClean="0">
                <a:solidFill>
                  <a:srgbClr val="000000"/>
                </a:solidFill>
                <a:latin typeface="Times New Roman" charset="0"/>
                <a:cs typeface="+mn-cs"/>
              </a:defRPr>
            </a:lvl1pPr>
          </a:lstStyle>
          <a:p>
            <a:pPr>
              <a:defRPr/>
            </a:pPr>
            <a:fld id="{B7030EEC-906E-A747-81BA-08A20904489C}" type="slidenum">
              <a:rPr lang="en-GB"/>
              <a:pPr>
                <a:defRPr/>
              </a:pPr>
              <a:t>‹#›</a:t>
            </a:fld>
            <a:endParaRPr lang="en-GB"/>
          </a:p>
        </p:txBody>
      </p:sp>
    </p:spTree>
    <p:extLst>
      <p:ext uri="{BB962C8B-B14F-4D97-AF65-F5344CB8AC3E}">
        <p14:creationId xmlns:p14="http://schemas.microsoft.com/office/powerpoint/2010/main" val="4022491905"/>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pitchFamily="18" charset="0"/>
        <a:ea typeface="ＭＳ Ｐゴシック" charset="0"/>
        <a:cs typeface="ＭＳ Ｐゴシック" charset="0"/>
      </a:defRPr>
    </a:lvl1pPr>
    <a:lvl2pPr marL="742950" indent="-285750" algn="l" defTabSz="449263"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pitchFamily="18" charset="0"/>
        <a:ea typeface="ＭＳ Ｐゴシック" charset="0"/>
        <a:cs typeface="+mn-cs"/>
      </a:defRPr>
    </a:lvl2pPr>
    <a:lvl3pPr marL="1143000" indent="-228600" algn="l" defTabSz="449263"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pitchFamily="18" charset="0"/>
        <a:ea typeface="ＭＳ Ｐゴシック" charset="0"/>
        <a:cs typeface="+mn-cs"/>
      </a:defRPr>
    </a:lvl3pPr>
    <a:lvl4pPr marL="1600200" indent="-228600" algn="l" defTabSz="449263"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pitchFamily="18" charset="0"/>
        <a:ea typeface="ＭＳ Ｐゴシック" charset="0"/>
        <a:cs typeface="+mn-cs"/>
      </a:defRPr>
    </a:lvl4pPr>
    <a:lvl5pPr marL="2057400" indent="-228600" algn="l" defTabSz="449263"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pitchFamily="18"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04850" algn="l"/>
                <a:tab pos="1409700" algn="l"/>
                <a:tab pos="2114550" algn="l"/>
                <a:tab pos="2819400" algn="l"/>
              </a:tabLst>
              <a:defRPr sz="4000">
                <a:solidFill>
                  <a:schemeClr val="bg1"/>
                </a:solidFill>
                <a:latin typeface="Arial" charset="0"/>
                <a:ea typeface="ＭＳ Ｐゴシック" charset="0"/>
                <a:cs typeface="ＭＳ Ｐゴシック" charset="0"/>
              </a:defRPr>
            </a:lvl1pPr>
            <a:lvl2pPr marL="742950" indent="-285750" eaLnBrk="0" hangingPunct="0">
              <a:tabLst>
                <a:tab pos="704850" algn="l"/>
                <a:tab pos="1409700" algn="l"/>
                <a:tab pos="2114550" algn="l"/>
                <a:tab pos="2819400" algn="l"/>
              </a:tabLst>
              <a:defRPr sz="4000">
                <a:solidFill>
                  <a:schemeClr val="bg1"/>
                </a:solidFill>
                <a:latin typeface="Arial" charset="0"/>
                <a:ea typeface="ＭＳ Ｐゴシック" charset="0"/>
              </a:defRPr>
            </a:lvl2pPr>
            <a:lvl3pPr marL="11430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3pPr>
            <a:lvl4pPr marL="16002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4pPr>
            <a:lvl5pPr marL="20574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9pPr>
          </a:lstStyle>
          <a:p>
            <a:pPr eaLnBrk="1" hangingPunct="1"/>
            <a:fld id="{3294B445-9579-3C42-B4AF-9A64567F58D4}" type="slidenum">
              <a:rPr lang="en-GB" sz="1200">
                <a:solidFill>
                  <a:srgbClr val="000000"/>
                </a:solidFill>
                <a:latin typeface="Times New Roman" charset="0"/>
              </a:rPr>
              <a:pPr eaLnBrk="1" hangingPunct="1"/>
              <a:t>1</a:t>
            </a:fld>
            <a:endParaRPr lang="en-GB" sz="1200">
              <a:solidFill>
                <a:srgbClr val="000000"/>
              </a:solidFill>
              <a:latin typeface="Times New Roman" charset="0"/>
            </a:endParaRPr>
          </a:p>
        </p:txBody>
      </p:sp>
      <p:sp>
        <p:nvSpPr>
          <p:cNvPr id="18435" name="Text Box 1"/>
          <p:cNvSpPr txBox="1">
            <a:spLocks noChangeArrowheads="1"/>
          </p:cNvSpPr>
          <p:nvPr/>
        </p:nvSpPr>
        <p:spPr bwMode="auto">
          <a:xfrm>
            <a:off x="3895725" y="9501188"/>
            <a:ext cx="29845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3270" tIns="46635" rIns="93270" bIns="46635"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cs typeface="ＭＳ Ｐゴシック"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algn="r" eaLnBrk="1" hangingPunct="1">
              <a:lnSpc>
                <a:spcPct val="100000"/>
              </a:lnSpc>
            </a:pPr>
            <a:fld id="{6AB2E497-1030-324F-995B-96F6C67491D4}" type="slidenum">
              <a:rPr lang="en-GB" sz="1300">
                <a:solidFill>
                  <a:srgbClr val="000000"/>
                </a:solidFill>
              </a:rPr>
              <a:pPr algn="r" eaLnBrk="1" hangingPunct="1">
                <a:lnSpc>
                  <a:spcPct val="100000"/>
                </a:lnSpc>
              </a:pPr>
              <a:t>1</a:t>
            </a:fld>
            <a:endParaRPr lang="en-GB" sz="1300">
              <a:solidFill>
                <a:srgbClr val="000000"/>
              </a:solidFill>
            </a:endParaRPr>
          </a:p>
        </p:txBody>
      </p:sp>
      <p:sp>
        <p:nvSpPr>
          <p:cNvPr id="18436" name="Text Box 2"/>
          <p:cNvSpPr txBox="1">
            <a:spLocks noChangeArrowheads="1"/>
          </p:cNvSpPr>
          <p:nvPr/>
        </p:nvSpPr>
        <p:spPr bwMode="auto">
          <a:xfrm>
            <a:off x="960438" y="749300"/>
            <a:ext cx="4962525" cy="3752850"/>
          </a:xfrm>
          <a:prstGeom prst="rect">
            <a:avLst/>
          </a:prstGeom>
          <a:solidFill>
            <a:srgbClr val="FFFFFF"/>
          </a:solidFill>
          <a:ln w="9360">
            <a:solidFill>
              <a:srgbClr val="000000"/>
            </a:solidFill>
            <a:miter lim="800000"/>
            <a:headEnd/>
            <a:tailEnd/>
          </a:ln>
        </p:spPr>
        <p:txBody>
          <a:bodyPr wrap="none" lIns="89063" tIns="44531" rIns="89063" bIns="44531" anchor="ctr"/>
          <a:lstStyle>
            <a:lvl1pPr eaLnBrk="0" hangingPunct="0">
              <a:defRPr sz="4000">
                <a:solidFill>
                  <a:schemeClr val="bg1"/>
                </a:solidFill>
                <a:latin typeface="Arial" charset="0"/>
                <a:ea typeface="ＭＳ Ｐゴシック" charset="0"/>
                <a:cs typeface="ＭＳ Ｐゴシック" charset="0"/>
              </a:defRPr>
            </a:lvl1pPr>
            <a:lvl2pPr marL="742950" indent="-285750" eaLnBrk="0" hangingPunct="0">
              <a:defRPr sz="4000">
                <a:solidFill>
                  <a:schemeClr val="bg1"/>
                </a:solidFill>
                <a:latin typeface="Arial" charset="0"/>
                <a:ea typeface="ＭＳ Ｐゴシック" charset="0"/>
              </a:defRPr>
            </a:lvl2pPr>
            <a:lvl3pPr marL="1143000" indent="-228600" eaLnBrk="0" hangingPunct="0">
              <a:defRPr sz="4000">
                <a:solidFill>
                  <a:schemeClr val="bg1"/>
                </a:solidFill>
                <a:latin typeface="Arial" charset="0"/>
                <a:ea typeface="ＭＳ Ｐゴシック" charset="0"/>
              </a:defRPr>
            </a:lvl3pPr>
            <a:lvl4pPr marL="1600200" indent="-228600" eaLnBrk="0" hangingPunct="0">
              <a:defRPr sz="4000">
                <a:solidFill>
                  <a:schemeClr val="bg1"/>
                </a:solidFill>
                <a:latin typeface="Arial" charset="0"/>
                <a:ea typeface="ＭＳ Ｐゴシック" charset="0"/>
              </a:defRPr>
            </a:lvl4pPr>
            <a:lvl5pPr marL="2057400" indent="-228600" eaLnBrk="0" hangingPunct="0">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9pPr>
          </a:lstStyle>
          <a:p>
            <a:pPr eaLnBrk="1" hangingPunct="1"/>
            <a:endParaRPr lang="nl-NL"/>
          </a:p>
        </p:txBody>
      </p:sp>
      <p:sp>
        <p:nvSpPr>
          <p:cNvPr id="18437" name="Rectangle 3"/>
          <p:cNvSpPr>
            <a:spLocks noGrp="1" noChangeArrowheads="1"/>
          </p:cNvSpPr>
          <p:nvPr>
            <p:ph type="body"/>
          </p:nvPr>
        </p:nvSpPr>
        <p:spPr>
          <a:xfrm>
            <a:off x="687388" y="4751388"/>
            <a:ext cx="5502275" cy="4495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it-IT">
              <a:latin typeface="Times New Roman"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034"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05079" algn="l"/>
                <a:tab pos="1410157" algn="l"/>
                <a:tab pos="2115236" algn="l"/>
                <a:tab pos="2820314" algn="l"/>
              </a:tabLst>
              <a:defRPr sz="3900">
                <a:solidFill>
                  <a:schemeClr val="bg1"/>
                </a:solidFill>
                <a:latin typeface="Arial" charset="0"/>
                <a:ea typeface="ＭＳ Ｐゴシック" charset="0"/>
              </a:defRPr>
            </a:lvl1pPr>
            <a:lvl2pPr marL="723633" indent="-278321" eaLnBrk="0" hangingPunct="0">
              <a:tabLst>
                <a:tab pos="705079" algn="l"/>
                <a:tab pos="1410157" algn="l"/>
                <a:tab pos="2115236" algn="l"/>
                <a:tab pos="2820314" algn="l"/>
              </a:tabLst>
              <a:defRPr sz="3900">
                <a:solidFill>
                  <a:schemeClr val="bg1"/>
                </a:solidFill>
                <a:latin typeface="Arial" charset="0"/>
                <a:ea typeface="ＭＳ Ｐゴシック" charset="0"/>
              </a:defRPr>
            </a:lvl2pPr>
            <a:lvl3pPr marL="1113282" indent="-222656" eaLnBrk="0" hangingPunct="0">
              <a:tabLst>
                <a:tab pos="705079" algn="l"/>
                <a:tab pos="1410157" algn="l"/>
                <a:tab pos="2115236" algn="l"/>
                <a:tab pos="2820314" algn="l"/>
              </a:tabLst>
              <a:defRPr sz="3900">
                <a:solidFill>
                  <a:schemeClr val="bg1"/>
                </a:solidFill>
                <a:latin typeface="Arial" charset="0"/>
                <a:ea typeface="ＭＳ Ｐゴシック" charset="0"/>
              </a:defRPr>
            </a:lvl3pPr>
            <a:lvl4pPr marL="1558595" indent="-222656" eaLnBrk="0" hangingPunct="0">
              <a:tabLst>
                <a:tab pos="705079" algn="l"/>
                <a:tab pos="1410157" algn="l"/>
                <a:tab pos="2115236" algn="l"/>
                <a:tab pos="2820314" algn="l"/>
              </a:tabLst>
              <a:defRPr sz="3900">
                <a:solidFill>
                  <a:schemeClr val="bg1"/>
                </a:solidFill>
                <a:latin typeface="Arial" charset="0"/>
                <a:ea typeface="ＭＳ Ｐゴシック" charset="0"/>
              </a:defRPr>
            </a:lvl4pPr>
            <a:lvl5pPr marL="2003908" indent="-222656" eaLnBrk="0" hangingPunct="0">
              <a:tabLst>
                <a:tab pos="705079" algn="l"/>
                <a:tab pos="1410157" algn="l"/>
                <a:tab pos="2115236" algn="l"/>
                <a:tab pos="2820314" algn="l"/>
              </a:tabLst>
              <a:defRPr sz="3900">
                <a:solidFill>
                  <a:schemeClr val="bg1"/>
                </a:solidFill>
                <a:latin typeface="Arial" charset="0"/>
                <a:ea typeface="ＭＳ Ｐゴシック" charset="0"/>
              </a:defRPr>
            </a:lvl5pPr>
            <a:lvl6pPr marL="2449220" indent="-222656" algn="ctr" defTabSz="437582" eaLnBrk="0" fontAlgn="base" hangingPunct="0">
              <a:lnSpc>
                <a:spcPct val="76000"/>
              </a:lnSpc>
              <a:spcBef>
                <a:spcPct val="0"/>
              </a:spcBef>
              <a:spcAft>
                <a:spcPct val="0"/>
              </a:spcAft>
              <a:buClr>
                <a:srgbClr val="000000"/>
              </a:buClr>
              <a:buSzPct val="100000"/>
              <a:buFont typeface="Arial" charset="0"/>
              <a:tabLst>
                <a:tab pos="705079" algn="l"/>
                <a:tab pos="1410157" algn="l"/>
                <a:tab pos="2115236" algn="l"/>
                <a:tab pos="2820314" algn="l"/>
              </a:tabLst>
              <a:defRPr sz="3900">
                <a:solidFill>
                  <a:schemeClr val="bg1"/>
                </a:solidFill>
                <a:latin typeface="Arial" charset="0"/>
                <a:ea typeface="ＭＳ Ｐゴシック" charset="0"/>
              </a:defRPr>
            </a:lvl6pPr>
            <a:lvl7pPr marL="2894533" indent="-222656" algn="ctr" defTabSz="437582" eaLnBrk="0" fontAlgn="base" hangingPunct="0">
              <a:lnSpc>
                <a:spcPct val="76000"/>
              </a:lnSpc>
              <a:spcBef>
                <a:spcPct val="0"/>
              </a:spcBef>
              <a:spcAft>
                <a:spcPct val="0"/>
              </a:spcAft>
              <a:buClr>
                <a:srgbClr val="000000"/>
              </a:buClr>
              <a:buSzPct val="100000"/>
              <a:buFont typeface="Arial" charset="0"/>
              <a:tabLst>
                <a:tab pos="705079" algn="l"/>
                <a:tab pos="1410157" algn="l"/>
                <a:tab pos="2115236" algn="l"/>
                <a:tab pos="2820314" algn="l"/>
              </a:tabLst>
              <a:defRPr sz="3900">
                <a:solidFill>
                  <a:schemeClr val="bg1"/>
                </a:solidFill>
                <a:latin typeface="Arial" charset="0"/>
                <a:ea typeface="ＭＳ Ｐゴシック" charset="0"/>
              </a:defRPr>
            </a:lvl7pPr>
            <a:lvl8pPr marL="3339846" indent="-222656" algn="ctr" defTabSz="437582" eaLnBrk="0" fontAlgn="base" hangingPunct="0">
              <a:lnSpc>
                <a:spcPct val="76000"/>
              </a:lnSpc>
              <a:spcBef>
                <a:spcPct val="0"/>
              </a:spcBef>
              <a:spcAft>
                <a:spcPct val="0"/>
              </a:spcAft>
              <a:buClr>
                <a:srgbClr val="000000"/>
              </a:buClr>
              <a:buSzPct val="100000"/>
              <a:buFont typeface="Arial" charset="0"/>
              <a:tabLst>
                <a:tab pos="705079" algn="l"/>
                <a:tab pos="1410157" algn="l"/>
                <a:tab pos="2115236" algn="l"/>
                <a:tab pos="2820314" algn="l"/>
              </a:tabLst>
              <a:defRPr sz="3900">
                <a:solidFill>
                  <a:schemeClr val="bg1"/>
                </a:solidFill>
                <a:latin typeface="Arial" charset="0"/>
                <a:ea typeface="ＭＳ Ｐゴシック" charset="0"/>
              </a:defRPr>
            </a:lvl8pPr>
            <a:lvl9pPr marL="3785159" indent="-222656" algn="ctr" defTabSz="437582" eaLnBrk="0" fontAlgn="base" hangingPunct="0">
              <a:lnSpc>
                <a:spcPct val="76000"/>
              </a:lnSpc>
              <a:spcBef>
                <a:spcPct val="0"/>
              </a:spcBef>
              <a:spcAft>
                <a:spcPct val="0"/>
              </a:spcAft>
              <a:buClr>
                <a:srgbClr val="000000"/>
              </a:buClr>
              <a:buSzPct val="100000"/>
              <a:buFont typeface="Arial" charset="0"/>
              <a:tabLst>
                <a:tab pos="705079" algn="l"/>
                <a:tab pos="1410157" algn="l"/>
                <a:tab pos="2115236" algn="l"/>
                <a:tab pos="2820314" algn="l"/>
              </a:tabLst>
              <a:defRPr sz="3900">
                <a:solidFill>
                  <a:schemeClr val="bg1"/>
                </a:solidFill>
                <a:latin typeface="Arial" charset="0"/>
                <a:ea typeface="ＭＳ Ｐゴシック" charset="0"/>
              </a:defRPr>
            </a:lvl9pPr>
          </a:lstStyle>
          <a:p>
            <a:pPr eaLnBrk="1" hangingPunct="1"/>
            <a:fld id="{622452EF-F161-2F47-9502-AB54E4415A35}" type="slidenum">
              <a:rPr lang="en-GB" sz="1200">
                <a:solidFill>
                  <a:srgbClr val="000000"/>
                </a:solidFill>
                <a:latin typeface="Times New Roman" charset="0"/>
              </a:rPr>
              <a:pPr eaLnBrk="1" hangingPunct="1"/>
              <a:t>10</a:t>
            </a:fld>
            <a:endParaRPr lang="en-GB" sz="1200">
              <a:solidFill>
                <a:srgbClr val="000000"/>
              </a:solidFill>
              <a:latin typeface="Times New Roman" charset="0"/>
            </a:endParaRPr>
          </a:p>
        </p:txBody>
      </p:sp>
      <p:sp>
        <p:nvSpPr>
          <p:cNvPr id="44035" name="Text Box 1"/>
          <p:cNvSpPr txBox="1">
            <a:spLocks noChangeArrowheads="1"/>
          </p:cNvSpPr>
          <p:nvPr/>
        </p:nvSpPr>
        <p:spPr bwMode="auto">
          <a:xfrm>
            <a:off x="960253" y="750950"/>
            <a:ext cx="4961307" cy="3750095"/>
          </a:xfrm>
          <a:prstGeom prst="rect">
            <a:avLst/>
          </a:prstGeom>
          <a:solidFill>
            <a:srgbClr val="FFFFFF"/>
          </a:solidFill>
          <a:ln w="9360">
            <a:solidFill>
              <a:srgbClr val="000000"/>
            </a:solidFill>
            <a:miter lim="800000"/>
            <a:headEnd/>
            <a:tailEnd/>
          </a:ln>
        </p:spPr>
        <p:txBody>
          <a:bodyPr wrap="none" lIns="89063" tIns="44531" rIns="89063" bIns="44531" anchor="ctr"/>
          <a:lstStyle>
            <a:lvl1pPr eaLnBrk="0" hangingPunct="0">
              <a:defRPr sz="4000">
                <a:solidFill>
                  <a:schemeClr val="bg1"/>
                </a:solidFill>
                <a:latin typeface="Arial" charset="0"/>
                <a:ea typeface="ＭＳ Ｐゴシック" charset="0"/>
              </a:defRPr>
            </a:lvl1pPr>
            <a:lvl2pPr marL="742950" indent="-285750" eaLnBrk="0" hangingPunct="0">
              <a:defRPr sz="4000">
                <a:solidFill>
                  <a:schemeClr val="bg1"/>
                </a:solidFill>
                <a:latin typeface="Arial" charset="0"/>
                <a:ea typeface="ＭＳ Ｐゴシック" charset="0"/>
              </a:defRPr>
            </a:lvl2pPr>
            <a:lvl3pPr marL="1143000" indent="-228600" eaLnBrk="0" hangingPunct="0">
              <a:defRPr sz="4000">
                <a:solidFill>
                  <a:schemeClr val="bg1"/>
                </a:solidFill>
                <a:latin typeface="Arial" charset="0"/>
                <a:ea typeface="ＭＳ Ｐゴシック" charset="0"/>
              </a:defRPr>
            </a:lvl3pPr>
            <a:lvl4pPr marL="1600200" indent="-228600" eaLnBrk="0" hangingPunct="0">
              <a:defRPr sz="4000">
                <a:solidFill>
                  <a:schemeClr val="bg1"/>
                </a:solidFill>
                <a:latin typeface="Arial" charset="0"/>
                <a:ea typeface="ＭＳ Ｐゴシック" charset="0"/>
              </a:defRPr>
            </a:lvl4pPr>
            <a:lvl5pPr marL="2057400" indent="-228600" eaLnBrk="0" hangingPunct="0">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9pPr>
          </a:lstStyle>
          <a:p>
            <a:pPr eaLnBrk="1" hangingPunct="1"/>
            <a:endParaRPr lang="nl-NL"/>
          </a:p>
        </p:txBody>
      </p:sp>
      <p:sp>
        <p:nvSpPr>
          <p:cNvPr id="44036" name="Text Box 2"/>
          <p:cNvSpPr>
            <a:spLocks noGrp="1" noChangeArrowheads="1"/>
          </p:cNvSpPr>
          <p:nvPr>
            <p:ph type="body"/>
          </p:nvPr>
        </p:nvSpPr>
        <p:spPr>
          <a:xfrm>
            <a:off x="687874" y="4750844"/>
            <a:ext cx="5501449" cy="449639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r>
              <a:rPr lang="en-US" sz="1400" dirty="0" smtClean="0">
                <a:latin typeface="Arial" charset="0"/>
                <a:cs typeface="Arial" charset="0"/>
              </a:rPr>
              <a:t>Detail</a:t>
            </a:r>
            <a:r>
              <a:rPr lang="en-US" sz="1400" baseline="0" dirty="0" smtClean="0">
                <a:latin typeface="Arial" charset="0"/>
                <a:cs typeface="Arial" charset="0"/>
              </a:rPr>
              <a:t> orally and e</a:t>
            </a:r>
            <a:r>
              <a:rPr lang="en-US" sz="1400" dirty="0" smtClean="0">
                <a:latin typeface="Arial" charset="0"/>
                <a:cs typeface="Arial" charset="0"/>
              </a:rPr>
              <a:t>xpect to answer questions</a:t>
            </a:r>
            <a:r>
              <a:rPr lang="en-US" sz="1400" baseline="0" dirty="0" smtClean="0">
                <a:latin typeface="Arial" charset="0"/>
                <a:cs typeface="Arial" charset="0"/>
              </a:rPr>
              <a:t> on VAT</a:t>
            </a:r>
            <a:endParaRPr lang="en-US" sz="1400" dirty="0">
              <a:latin typeface="Arial" charset="0"/>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04850" algn="l"/>
                <a:tab pos="1409700" algn="l"/>
                <a:tab pos="2114550" algn="l"/>
                <a:tab pos="2819400" algn="l"/>
              </a:tabLst>
              <a:defRPr sz="4000">
                <a:solidFill>
                  <a:schemeClr val="bg1"/>
                </a:solidFill>
                <a:latin typeface="Arial" charset="0"/>
                <a:ea typeface="ＭＳ Ｐゴシック" charset="0"/>
                <a:cs typeface="ＭＳ Ｐゴシック" charset="0"/>
              </a:defRPr>
            </a:lvl1pPr>
            <a:lvl2pPr marL="742950" indent="-285750" eaLnBrk="0" hangingPunct="0">
              <a:tabLst>
                <a:tab pos="704850" algn="l"/>
                <a:tab pos="1409700" algn="l"/>
                <a:tab pos="2114550" algn="l"/>
                <a:tab pos="2819400" algn="l"/>
              </a:tabLst>
              <a:defRPr sz="4000">
                <a:solidFill>
                  <a:schemeClr val="bg1"/>
                </a:solidFill>
                <a:latin typeface="Arial" charset="0"/>
                <a:ea typeface="ＭＳ Ｐゴシック" charset="0"/>
              </a:defRPr>
            </a:lvl2pPr>
            <a:lvl3pPr marL="11430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3pPr>
            <a:lvl4pPr marL="16002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4pPr>
            <a:lvl5pPr marL="20574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9pPr>
          </a:lstStyle>
          <a:p>
            <a:pPr eaLnBrk="1" hangingPunct="1"/>
            <a:fld id="{45F098E4-B903-4A4C-BDB8-2C906DC6DD4D}" type="slidenum">
              <a:rPr lang="en-GB" sz="1200">
                <a:solidFill>
                  <a:srgbClr val="000000"/>
                </a:solidFill>
                <a:latin typeface="Times New Roman" charset="0"/>
              </a:rPr>
              <a:pPr eaLnBrk="1" hangingPunct="1"/>
              <a:t>11</a:t>
            </a:fld>
            <a:endParaRPr lang="en-GB" sz="1200">
              <a:solidFill>
                <a:srgbClr val="000000"/>
              </a:solidFill>
              <a:latin typeface="Times New Roman" charset="0"/>
            </a:endParaRPr>
          </a:p>
        </p:txBody>
      </p:sp>
      <p:sp>
        <p:nvSpPr>
          <p:cNvPr id="22531" name="Text Box 1"/>
          <p:cNvSpPr txBox="1">
            <a:spLocks noChangeArrowheads="1"/>
          </p:cNvSpPr>
          <p:nvPr/>
        </p:nvSpPr>
        <p:spPr bwMode="auto">
          <a:xfrm>
            <a:off x="960438" y="750888"/>
            <a:ext cx="4960937" cy="3749675"/>
          </a:xfrm>
          <a:prstGeom prst="rect">
            <a:avLst/>
          </a:prstGeom>
          <a:solidFill>
            <a:srgbClr val="FFFFFF"/>
          </a:solidFill>
          <a:ln w="9360">
            <a:solidFill>
              <a:srgbClr val="000000"/>
            </a:solidFill>
            <a:miter lim="800000"/>
            <a:headEnd/>
            <a:tailEnd/>
          </a:ln>
        </p:spPr>
        <p:txBody>
          <a:bodyPr wrap="none" lIns="89063" tIns="44531" rIns="89063" bIns="44531" anchor="ctr"/>
          <a:lstStyle>
            <a:lvl1pPr eaLnBrk="0" hangingPunct="0">
              <a:defRPr sz="4000">
                <a:solidFill>
                  <a:schemeClr val="bg1"/>
                </a:solidFill>
                <a:latin typeface="Arial" charset="0"/>
                <a:ea typeface="ＭＳ Ｐゴシック" charset="0"/>
                <a:cs typeface="ＭＳ Ｐゴシック" charset="0"/>
              </a:defRPr>
            </a:lvl1pPr>
            <a:lvl2pPr marL="742950" indent="-285750" eaLnBrk="0" hangingPunct="0">
              <a:defRPr sz="4000">
                <a:solidFill>
                  <a:schemeClr val="bg1"/>
                </a:solidFill>
                <a:latin typeface="Arial" charset="0"/>
                <a:ea typeface="ＭＳ Ｐゴシック" charset="0"/>
              </a:defRPr>
            </a:lvl2pPr>
            <a:lvl3pPr marL="1143000" indent="-228600" eaLnBrk="0" hangingPunct="0">
              <a:defRPr sz="4000">
                <a:solidFill>
                  <a:schemeClr val="bg1"/>
                </a:solidFill>
                <a:latin typeface="Arial" charset="0"/>
                <a:ea typeface="ＭＳ Ｐゴシック" charset="0"/>
              </a:defRPr>
            </a:lvl3pPr>
            <a:lvl4pPr marL="1600200" indent="-228600" eaLnBrk="0" hangingPunct="0">
              <a:defRPr sz="4000">
                <a:solidFill>
                  <a:schemeClr val="bg1"/>
                </a:solidFill>
                <a:latin typeface="Arial" charset="0"/>
                <a:ea typeface="ＭＳ Ｐゴシック" charset="0"/>
              </a:defRPr>
            </a:lvl4pPr>
            <a:lvl5pPr marL="2057400" indent="-228600" eaLnBrk="0" hangingPunct="0">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9pPr>
          </a:lstStyle>
          <a:p>
            <a:pPr eaLnBrk="1" hangingPunct="1"/>
            <a:endParaRPr lang="nl-NL"/>
          </a:p>
        </p:txBody>
      </p:sp>
      <p:sp>
        <p:nvSpPr>
          <p:cNvPr id="22532" name="Text Box 2"/>
          <p:cNvSpPr>
            <a:spLocks noGrp="1" noChangeArrowheads="1"/>
          </p:cNvSpPr>
          <p:nvPr>
            <p:ph type="body"/>
          </p:nvPr>
        </p:nvSpPr>
        <p:spPr>
          <a:xfrm>
            <a:off x="687388" y="4751388"/>
            <a:ext cx="5502275" cy="4495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en-US" sz="1400">
              <a:latin typeface="Arial" charset="0"/>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04850" algn="l"/>
                <a:tab pos="1409700" algn="l"/>
                <a:tab pos="2114550" algn="l"/>
                <a:tab pos="2819400" algn="l"/>
              </a:tabLst>
              <a:defRPr sz="4000">
                <a:solidFill>
                  <a:schemeClr val="bg1"/>
                </a:solidFill>
                <a:latin typeface="Arial" charset="0"/>
                <a:ea typeface="ＭＳ Ｐゴシック" charset="0"/>
                <a:cs typeface="ＭＳ Ｐゴシック" charset="0"/>
              </a:defRPr>
            </a:lvl1pPr>
            <a:lvl2pPr marL="742950" indent="-285750" eaLnBrk="0" hangingPunct="0">
              <a:tabLst>
                <a:tab pos="704850" algn="l"/>
                <a:tab pos="1409700" algn="l"/>
                <a:tab pos="2114550" algn="l"/>
                <a:tab pos="2819400" algn="l"/>
              </a:tabLst>
              <a:defRPr sz="4000">
                <a:solidFill>
                  <a:schemeClr val="bg1"/>
                </a:solidFill>
                <a:latin typeface="Arial" charset="0"/>
                <a:ea typeface="ＭＳ Ｐゴシック" charset="0"/>
              </a:defRPr>
            </a:lvl2pPr>
            <a:lvl3pPr marL="11430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3pPr>
            <a:lvl4pPr marL="16002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4pPr>
            <a:lvl5pPr marL="20574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9pPr>
          </a:lstStyle>
          <a:p>
            <a:pPr eaLnBrk="1" hangingPunct="1"/>
            <a:fld id="{45F098E4-B903-4A4C-BDB8-2C906DC6DD4D}" type="slidenum">
              <a:rPr lang="en-GB" sz="1200">
                <a:solidFill>
                  <a:srgbClr val="000000"/>
                </a:solidFill>
                <a:latin typeface="Times New Roman" charset="0"/>
              </a:rPr>
              <a:pPr eaLnBrk="1" hangingPunct="1"/>
              <a:t>12</a:t>
            </a:fld>
            <a:endParaRPr lang="en-GB" sz="1200">
              <a:solidFill>
                <a:srgbClr val="000000"/>
              </a:solidFill>
              <a:latin typeface="Times New Roman" charset="0"/>
            </a:endParaRPr>
          </a:p>
        </p:txBody>
      </p:sp>
      <p:sp>
        <p:nvSpPr>
          <p:cNvPr id="22531" name="Text Box 1"/>
          <p:cNvSpPr txBox="1">
            <a:spLocks noChangeArrowheads="1"/>
          </p:cNvSpPr>
          <p:nvPr/>
        </p:nvSpPr>
        <p:spPr bwMode="auto">
          <a:xfrm>
            <a:off x="960438" y="750888"/>
            <a:ext cx="4960937" cy="3749675"/>
          </a:xfrm>
          <a:prstGeom prst="rect">
            <a:avLst/>
          </a:prstGeom>
          <a:solidFill>
            <a:srgbClr val="FFFFFF"/>
          </a:solidFill>
          <a:ln w="9360">
            <a:solidFill>
              <a:srgbClr val="000000"/>
            </a:solidFill>
            <a:miter lim="800000"/>
            <a:headEnd/>
            <a:tailEnd/>
          </a:ln>
        </p:spPr>
        <p:txBody>
          <a:bodyPr wrap="none" lIns="89063" tIns="44531" rIns="89063" bIns="44531" anchor="ctr"/>
          <a:lstStyle>
            <a:lvl1pPr eaLnBrk="0" hangingPunct="0">
              <a:defRPr sz="4000">
                <a:solidFill>
                  <a:schemeClr val="bg1"/>
                </a:solidFill>
                <a:latin typeface="Arial" charset="0"/>
                <a:ea typeface="ＭＳ Ｐゴシック" charset="0"/>
                <a:cs typeface="ＭＳ Ｐゴシック" charset="0"/>
              </a:defRPr>
            </a:lvl1pPr>
            <a:lvl2pPr marL="742950" indent="-285750" eaLnBrk="0" hangingPunct="0">
              <a:defRPr sz="4000">
                <a:solidFill>
                  <a:schemeClr val="bg1"/>
                </a:solidFill>
                <a:latin typeface="Arial" charset="0"/>
                <a:ea typeface="ＭＳ Ｐゴシック" charset="0"/>
              </a:defRPr>
            </a:lvl2pPr>
            <a:lvl3pPr marL="1143000" indent="-228600" eaLnBrk="0" hangingPunct="0">
              <a:defRPr sz="4000">
                <a:solidFill>
                  <a:schemeClr val="bg1"/>
                </a:solidFill>
                <a:latin typeface="Arial" charset="0"/>
                <a:ea typeface="ＭＳ Ｐゴシック" charset="0"/>
              </a:defRPr>
            </a:lvl3pPr>
            <a:lvl4pPr marL="1600200" indent="-228600" eaLnBrk="0" hangingPunct="0">
              <a:defRPr sz="4000">
                <a:solidFill>
                  <a:schemeClr val="bg1"/>
                </a:solidFill>
                <a:latin typeface="Arial" charset="0"/>
                <a:ea typeface="ＭＳ Ｐゴシック" charset="0"/>
              </a:defRPr>
            </a:lvl4pPr>
            <a:lvl5pPr marL="2057400" indent="-228600" eaLnBrk="0" hangingPunct="0">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9pPr>
          </a:lstStyle>
          <a:p>
            <a:pPr eaLnBrk="1" hangingPunct="1"/>
            <a:endParaRPr lang="nl-NL"/>
          </a:p>
        </p:txBody>
      </p:sp>
      <p:sp>
        <p:nvSpPr>
          <p:cNvPr id="22532" name="Text Box 2"/>
          <p:cNvSpPr>
            <a:spLocks noGrp="1" noChangeArrowheads="1"/>
          </p:cNvSpPr>
          <p:nvPr>
            <p:ph type="body"/>
          </p:nvPr>
        </p:nvSpPr>
        <p:spPr>
          <a:xfrm>
            <a:off x="687388" y="4751388"/>
            <a:ext cx="5502275" cy="4495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r>
              <a:rPr lang="en-US" sz="1400" dirty="0" smtClean="0">
                <a:latin typeface="Arial" charset="0"/>
                <a:cs typeface="Arial" charset="0"/>
              </a:rPr>
              <a:t>Visibility requirements as all rules on eligibility</a:t>
            </a:r>
            <a:r>
              <a:rPr lang="en-US" sz="1400" baseline="0" dirty="0" smtClean="0">
                <a:latin typeface="Arial" charset="0"/>
                <a:cs typeface="Arial" charset="0"/>
              </a:rPr>
              <a:t> </a:t>
            </a:r>
            <a:r>
              <a:rPr lang="en-US" sz="1400" dirty="0" smtClean="0">
                <a:latin typeface="Arial" charset="0"/>
                <a:cs typeface="Arial" charset="0"/>
              </a:rPr>
              <a:t>applies</a:t>
            </a:r>
            <a:r>
              <a:rPr lang="en-US" sz="1400" baseline="0" dirty="0" smtClean="0">
                <a:latin typeface="Arial" charset="0"/>
                <a:cs typeface="Arial" charset="0"/>
              </a:rPr>
              <a:t> to all expenditures (even if event/purchase from their own co-financing), as grant calculated as a % of eligible costs. Ask participants what they may you do to demonstrate visibility on </a:t>
            </a:r>
            <a:r>
              <a:rPr lang="en-US" sz="1400" baseline="0" dirty="0" err="1" smtClean="0">
                <a:latin typeface="Arial" charset="0"/>
                <a:cs typeface="Arial" charset="0"/>
              </a:rPr>
              <a:t>eg</a:t>
            </a:r>
            <a:r>
              <a:rPr lang="en-US" sz="1400" baseline="0" dirty="0" smtClean="0">
                <a:latin typeface="Arial" charset="0"/>
                <a:cs typeface="Arial" charset="0"/>
              </a:rPr>
              <a:t>. material purchased? </a:t>
            </a:r>
            <a:r>
              <a:rPr lang="fr-FR" sz="1400" baseline="0" dirty="0" err="1" smtClean="0">
                <a:latin typeface="Arial" charset="0"/>
                <a:cs typeface="Arial" charset="0"/>
              </a:rPr>
              <a:t>At</a:t>
            </a:r>
            <a:r>
              <a:rPr lang="fr-FR" sz="1400" baseline="0" dirty="0" smtClean="0">
                <a:latin typeface="Arial" charset="0"/>
                <a:cs typeface="Arial" charset="0"/>
              </a:rPr>
              <a:t> an </a:t>
            </a:r>
            <a:r>
              <a:rPr lang="fr-FR" sz="1400" baseline="0" dirty="0" err="1" smtClean="0">
                <a:latin typeface="Arial" charset="0"/>
                <a:cs typeface="Arial" charset="0"/>
              </a:rPr>
              <a:t>event</a:t>
            </a:r>
            <a:r>
              <a:rPr lang="fr-FR" sz="1400" baseline="0" dirty="0" smtClean="0">
                <a:latin typeface="Arial" charset="0"/>
                <a:cs typeface="Arial" charset="0"/>
              </a:rPr>
              <a:t>?</a:t>
            </a:r>
            <a:endParaRPr lang="en-US" sz="1400" dirty="0">
              <a:latin typeface="Arial" charset="0"/>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04850" algn="l"/>
                <a:tab pos="1409700" algn="l"/>
                <a:tab pos="2114550" algn="l"/>
                <a:tab pos="2819400" algn="l"/>
              </a:tabLst>
              <a:defRPr sz="4000">
                <a:solidFill>
                  <a:schemeClr val="bg1"/>
                </a:solidFill>
                <a:latin typeface="Arial" charset="0"/>
                <a:ea typeface="ＭＳ Ｐゴシック" charset="0"/>
                <a:cs typeface="ＭＳ Ｐゴシック" charset="0"/>
              </a:defRPr>
            </a:lvl1pPr>
            <a:lvl2pPr marL="742950" indent="-285750" eaLnBrk="0" hangingPunct="0">
              <a:tabLst>
                <a:tab pos="704850" algn="l"/>
                <a:tab pos="1409700" algn="l"/>
                <a:tab pos="2114550" algn="l"/>
                <a:tab pos="2819400" algn="l"/>
              </a:tabLst>
              <a:defRPr sz="4000">
                <a:solidFill>
                  <a:schemeClr val="bg1"/>
                </a:solidFill>
                <a:latin typeface="Arial" charset="0"/>
                <a:ea typeface="ＭＳ Ｐゴシック" charset="0"/>
              </a:defRPr>
            </a:lvl2pPr>
            <a:lvl3pPr marL="11430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3pPr>
            <a:lvl4pPr marL="16002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4pPr>
            <a:lvl5pPr marL="20574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9pPr>
          </a:lstStyle>
          <a:p>
            <a:pPr eaLnBrk="1" hangingPunct="1"/>
            <a:fld id="{45F098E4-B903-4A4C-BDB8-2C906DC6DD4D}" type="slidenum">
              <a:rPr lang="en-GB" sz="1200">
                <a:solidFill>
                  <a:srgbClr val="000000"/>
                </a:solidFill>
                <a:latin typeface="Times New Roman" charset="0"/>
              </a:rPr>
              <a:pPr eaLnBrk="1" hangingPunct="1"/>
              <a:t>13</a:t>
            </a:fld>
            <a:endParaRPr lang="en-GB" sz="1200">
              <a:solidFill>
                <a:srgbClr val="000000"/>
              </a:solidFill>
              <a:latin typeface="Times New Roman" charset="0"/>
            </a:endParaRPr>
          </a:p>
        </p:txBody>
      </p:sp>
      <p:sp>
        <p:nvSpPr>
          <p:cNvPr id="22531" name="Text Box 1"/>
          <p:cNvSpPr txBox="1">
            <a:spLocks noChangeArrowheads="1"/>
          </p:cNvSpPr>
          <p:nvPr/>
        </p:nvSpPr>
        <p:spPr bwMode="auto">
          <a:xfrm>
            <a:off x="960438" y="750888"/>
            <a:ext cx="4960937" cy="3749675"/>
          </a:xfrm>
          <a:prstGeom prst="rect">
            <a:avLst/>
          </a:prstGeom>
          <a:solidFill>
            <a:srgbClr val="FFFFFF"/>
          </a:solidFill>
          <a:ln w="9360">
            <a:solidFill>
              <a:srgbClr val="000000"/>
            </a:solidFill>
            <a:miter lim="800000"/>
            <a:headEnd/>
            <a:tailEnd/>
          </a:ln>
        </p:spPr>
        <p:txBody>
          <a:bodyPr wrap="none" lIns="89063" tIns="44531" rIns="89063" bIns="44531" anchor="ctr"/>
          <a:lstStyle>
            <a:lvl1pPr eaLnBrk="0" hangingPunct="0">
              <a:defRPr sz="4000">
                <a:solidFill>
                  <a:schemeClr val="bg1"/>
                </a:solidFill>
                <a:latin typeface="Arial" charset="0"/>
                <a:ea typeface="ＭＳ Ｐゴシック" charset="0"/>
                <a:cs typeface="ＭＳ Ｐゴシック" charset="0"/>
              </a:defRPr>
            </a:lvl1pPr>
            <a:lvl2pPr marL="742950" indent="-285750" eaLnBrk="0" hangingPunct="0">
              <a:defRPr sz="4000">
                <a:solidFill>
                  <a:schemeClr val="bg1"/>
                </a:solidFill>
                <a:latin typeface="Arial" charset="0"/>
                <a:ea typeface="ＭＳ Ｐゴシック" charset="0"/>
              </a:defRPr>
            </a:lvl2pPr>
            <a:lvl3pPr marL="1143000" indent="-228600" eaLnBrk="0" hangingPunct="0">
              <a:defRPr sz="4000">
                <a:solidFill>
                  <a:schemeClr val="bg1"/>
                </a:solidFill>
                <a:latin typeface="Arial" charset="0"/>
                <a:ea typeface="ＭＳ Ｐゴシック" charset="0"/>
              </a:defRPr>
            </a:lvl3pPr>
            <a:lvl4pPr marL="1600200" indent="-228600" eaLnBrk="0" hangingPunct="0">
              <a:defRPr sz="4000">
                <a:solidFill>
                  <a:schemeClr val="bg1"/>
                </a:solidFill>
                <a:latin typeface="Arial" charset="0"/>
                <a:ea typeface="ＭＳ Ｐゴシック" charset="0"/>
              </a:defRPr>
            </a:lvl4pPr>
            <a:lvl5pPr marL="2057400" indent="-228600" eaLnBrk="0" hangingPunct="0">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9pPr>
          </a:lstStyle>
          <a:p>
            <a:pPr eaLnBrk="1" hangingPunct="1"/>
            <a:endParaRPr lang="nl-NL"/>
          </a:p>
        </p:txBody>
      </p:sp>
      <p:sp>
        <p:nvSpPr>
          <p:cNvPr id="22532" name="Text Box 2"/>
          <p:cNvSpPr>
            <a:spLocks noGrp="1" noChangeArrowheads="1"/>
          </p:cNvSpPr>
          <p:nvPr>
            <p:ph type="body"/>
          </p:nvPr>
        </p:nvSpPr>
        <p:spPr>
          <a:xfrm>
            <a:off x="687388" y="4751388"/>
            <a:ext cx="5502275" cy="4495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r>
              <a:rPr lang="en-US" sz="1400" dirty="0" smtClean="0">
                <a:latin typeface="Arial" charset="0"/>
                <a:cs typeface="Arial" charset="0"/>
              </a:rPr>
              <a:t>Follow the guidelines</a:t>
            </a:r>
            <a:r>
              <a:rPr lang="en-US" sz="1400" baseline="0" dirty="0" smtClean="0">
                <a:latin typeface="Arial" charset="0"/>
                <a:cs typeface="Arial" charset="0"/>
              </a:rPr>
              <a:t> developed by your </a:t>
            </a:r>
            <a:r>
              <a:rPr lang="en-US" sz="1400" baseline="0" dirty="0" err="1" smtClean="0">
                <a:latin typeface="Arial" charset="0"/>
                <a:cs typeface="Arial" charset="0"/>
              </a:rPr>
              <a:t>programme</a:t>
            </a:r>
            <a:r>
              <a:rPr lang="en-US" sz="1400" baseline="0" dirty="0" smtClean="0">
                <a:latin typeface="Arial" charset="0"/>
                <a:cs typeface="Arial" charset="0"/>
              </a:rPr>
              <a:t>! </a:t>
            </a:r>
            <a:r>
              <a:rPr lang="fr-FR" sz="1400" baseline="0" dirty="0" smtClean="0">
                <a:latin typeface="Arial" charset="0"/>
                <a:cs typeface="Arial" charset="0"/>
              </a:rPr>
              <a:t>D</a:t>
            </a:r>
            <a:r>
              <a:rPr lang="en-US" sz="1400" baseline="0" dirty="0" err="1" smtClean="0">
                <a:latin typeface="Arial" charset="0"/>
                <a:cs typeface="Arial" charset="0"/>
              </a:rPr>
              <a:t>etailed</a:t>
            </a:r>
            <a:r>
              <a:rPr lang="en-US" sz="1400" baseline="0" dirty="0" smtClean="0">
                <a:latin typeface="Arial" charset="0"/>
                <a:cs typeface="Arial" charset="0"/>
              </a:rPr>
              <a:t> and practical and in 4 languages.</a:t>
            </a:r>
            <a:endParaRPr lang="en-US" sz="1400" dirty="0">
              <a:latin typeface="Arial" charset="0"/>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04850" algn="l"/>
                <a:tab pos="1409700" algn="l"/>
                <a:tab pos="2114550" algn="l"/>
                <a:tab pos="2819400" algn="l"/>
              </a:tabLst>
              <a:defRPr sz="4000">
                <a:solidFill>
                  <a:schemeClr val="bg1"/>
                </a:solidFill>
                <a:latin typeface="Arial" charset="0"/>
                <a:ea typeface="ＭＳ Ｐゴシック" charset="0"/>
                <a:cs typeface="ＭＳ Ｐゴシック" charset="0"/>
              </a:defRPr>
            </a:lvl1pPr>
            <a:lvl2pPr marL="742950" indent="-285750" eaLnBrk="0" hangingPunct="0">
              <a:tabLst>
                <a:tab pos="704850" algn="l"/>
                <a:tab pos="1409700" algn="l"/>
                <a:tab pos="2114550" algn="l"/>
                <a:tab pos="2819400" algn="l"/>
              </a:tabLst>
              <a:defRPr sz="4000">
                <a:solidFill>
                  <a:schemeClr val="bg1"/>
                </a:solidFill>
                <a:latin typeface="Arial" charset="0"/>
                <a:ea typeface="ＭＳ Ｐゴシック" charset="0"/>
              </a:defRPr>
            </a:lvl2pPr>
            <a:lvl3pPr marL="11430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3pPr>
            <a:lvl4pPr marL="16002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4pPr>
            <a:lvl5pPr marL="20574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9pPr>
          </a:lstStyle>
          <a:p>
            <a:pPr eaLnBrk="1" hangingPunct="1"/>
            <a:fld id="{45F098E4-B903-4A4C-BDB8-2C906DC6DD4D}" type="slidenum">
              <a:rPr lang="en-GB" sz="1200">
                <a:solidFill>
                  <a:srgbClr val="000000"/>
                </a:solidFill>
                <a:latin typeface="Times New Roman" charset="0"/>
              </a:rPr>
              <a:pPr eaLnBrk="1" hangingPunct="1"/>
              <a:t>14</a:t>
            </a:fld>
            <a:endParaRPr lang="en-GB" sz="1200">
              <a:solidFill>
                <a:srgbClr val="000000"/>
              </a:solidFill>
              <a:latin typeface="Times New Roman" charset="0"/>
            </a:endParaRPr>
          </a:p>
        </p:txBody>
      </p:sp>
      <p:sp>
        <p:nvSpPr>
          <p:cNvPr id="22531" name="Text Box 1"/>
          <p:cNvSpPr txBox="1">
            <a:spLocks noChangeArrowheads="1"/>
          </p:cNvSpPr>
          <p:nvPr/>
        </p:nvSpPr>
        <p:spPr bwMode="auto">
          <a:xfrm>
            <a:off x="960438" y="750888"/>
            <a:ext cx="4960937" cy="3749675"/>
          </a:xfrm>
          <a:prstGeom prst="rect">
            <a:avLst/>
          </a:prstGeom>
          <a:solidFill>
            <a:srgbClr val="FFFFFF"/>
          </a:solidFill>
          <a:ln w="9360">
            <a:solidFill>
              <a:srgbClr val="000000"/>
            </a:solidFill>
            <a:miter lim="800000"/>
            <a:headEnd/>
            <a:tailEnd/>
          </a:ln>
        </p:spPr>
        <p:txBody>
          <a:bodyPr wrap="none" lIns="89063" tIns="44531" rIns="89063" bIns="44531" anchor="ctr"/>
          <a:lstStyle>
            <a:lvl1pPr eaLnBrk="0" hangingPunct="0">
              <a:defRPr sz="4000">
                <a:solidFill>
                  <a:schemeClr val="bg1"/>
                </a:solidFill>
                <a:latin typeface="Arial" charset="0"/>
                <a:ea typeface="ＭＳ Ｐゴシック" charset="0"/>
                <a:cs typeface="ＭＳ Ｐゴシック" charset="0"/>
              </a:defRPr>
            </a:lvl1pPr>
            <a:lvl2pPr marL="742950" indent="-285750" eaLnBrk="0" hangingPunct="0">
              <a:defRPr sz="4000">
                <a:solidFill>
                  <a:schemeClr val="bg1"/>
                </a:solidFill>
                <a:latin typeface="Arial" charset="0"/>
                <a:ea typeface="ＭＳ Ｐゴシック" charset="0"/>
              </a:defRPr>
            </a:lvl2pPr>
            <a:lvl3pPr marL="1143000" indent="-228600" eaLnBrk="0" hangingPunct="0">
              <a:defRPr sz="4000">
                <a:solidFill>
                  <a:schemeClr val="bg1"/>
                </a:solidFill>
                <a:latin typeface="Arial" charset="0"/>
                <a:ea typeface="ＭＳ Ｐゴシック" charset="0"/>
              </a:defRPr>
            </a:lvl3pPr>
            <a:lvl4pPr marL="1600200" indent="-228600" eaLnBrk="0" hangingPunct="0">
              <a:defRPr sz="4000">
                <a:solidFill>
                  <a:schemeClr val="bg1"/>
                </a:solidFill>
                <a:latin typeface="Arial" charset="0"/>
                <a:ea typeface="ＭＳ Ｐゴシック" charset="0"/>
              </a:defRPr>
            </a:lvl4pPr>
            <a:lvl5pPr marL="2057400" indent="-228600" eaLnBrk="0" hangingPunct="0">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9pPr>
          </a:lstStyle>
          <a:p>
            <a:pPr eaLnBrk="1" hangingPunct="1"/>
            <a:endParaRPr lang="nl-NL"/>
          </a:p>
        </p:txBody>
      </p:sp>
      <p:sp>
        <p:nvSpPr>
          <p:cNvPr id="22532" name="Text Box 2"/>
          <p:cNvSpPr>
            <a:spLocks noGrp="1" noChangeArrowheads="1"/>
          </p:cNvSpPr>
          <p:nvPr>
            <p:ph type="body"/>
          </p:nvPr>
        </p:nvSpPr>
        <p:spPr>
          <a:xfrm>
            <a:off x="687388" y="4751388"/>
            <a:ext cx="5502275" cy="4495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pPr marL="0" marR="0" indent="0" algn="l" defTabSz="449263" rtl="0" eaLnBrk="0" fontAlgn="base" latinLnBrk="0" hangingPunct="0">
              <a:lnSpc>
                <a:spcPct val="100000"/>
              </a:lnSpc>
              <a:spcBef>
                <a:spcPct val="30000"/>
              </a:spcBef>
              <a:spcAft>
                <a:spcPct val="0"/>
              </a:spcAft>
              <a:buClr>
                <a:srgbClr val="000000"/>
              </a:buClr>
              <a:buSzPct val="100000"/>
              <a:buFont typeface="Times New Roman" charset="0"/>
              <a:buNone/>
              <a:tabLst/>
              <a:defRPr/>
            </a:pPr>
            <a:r>
              <a:rPr lang="en-US" sz="1400" b="0" dirty="0" smtClean="0">
                <a:latin typeface="Arial" charset="0"/>
                <a:ea typeface="SimSun" charset="0"/>
                <a:cs typeface="SimSun" charset="0"/>
              </a:rPr>
              <a:t>Project activities and materials not mentioning the EU funding </a:t>
            </a:r>
            <a:r>
              <a:rPr lang="en-US" sz="1400" dirty="0" smtClean="0">
                <a:latin typeface="Arial" charset="0"/>
                <a:ea typeface="SimSun" charset="0"/>
                <a:cs typeface="SimSun" charset="0"/>
              </a:rPr>
              <a:t>are not considered eligible</a:t>
            </a:r>
            <a:r>
              <a:rPr lang="en-US" sz="1400" b="0" dirty="0" smtClean="0">
                <a:latin typeface="Arial" charset="0"/>
                <a:ea typeface="SimSun" charset="0"/>
                <a:cs typeface="SimSun" charset="0"/>
              </a:rPr>
              <a:t> and the ENPI co-financing may not be verified for those activities.</a:t>
            </a:r>
          </a:p>
          <a:p>
            <a:endParaRPr lang="en-US" sz="1400" dirty="0">
              <a:latin typeface="Arial" charset="0"/>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04850" algn="l"/>
                <a:tab pos="1409700" algn="l"/>
                <a:tab pos="2114550" algn="l"/>
                <a:tab pos="2819400" algn="l"/>
              </a:tabLst>
              <a:defRPr sz="4000">
                <a:solidFill>
                  <a:schemeClr val="bg1"/>
                </a:solidFill>
                <a:latin typeface="Arial" charset="0"/>
                <a:ea typeface="ＭＳ Ｐゴシック" charset="0"/>
                <a:cs typeface="ＭＳ Ｐゴシック" charset="0"/>
              </a:defRPr>
            </a:lvl1pPr>
            <a:lvl2pPr marL="742950" indent="-285750" eaLnBrk="0" hangingPunct="0">
              <a:tabLst>
                <a:tab pos="704850" algn="l"/>
                <a:tab pos="1409700" algn="l"/>
                <a:tab pos="2114550" algn="l"/>
                <a:tab pos="2819400" algn="l"/>
              </a:tabLst>
              <a:defRPr sz="4000">
                <a:solidFill>
                  <a:schemeClr val="bg1"/>
                </a:solidFill>
                <a:latin typeface="Arial" charset="0"/>
                <a:ea typeface="ＭＳ Ｐゴシック" charset="0"/>
              </a:defRPr>
            </a:lvl2pPr>
            <a:lvl3pPr marL="11430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3pPr>
            <a:lvl4pPr marL="16002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4pPr>
            <a:lvl5pPr marL="20574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9pPr>
          </a:lstStyle>
          <a:p>
            <a:pPr eaLnBrk="1" hangingPunct="1"/>
            <a:fld id="{45F098E4-B903-4A4C-BDB8-2C906DC6DD4D}" type="slidenum">
              <a:rPr lang="en-GB" sz="1200">
                <a:solidFill>
                  <a:srgbClr val="000000"/>
                </a:solidFill>
                <a:latin typeface="Times New Roman" charset="0"/>
              </a:rPr>
              <a:pPr eaLnBrk="1" hangingPunct="1"/>
              <a:t>15</a:t>
            </a:fld>
            <a:endParaRPr lang="en-GB" sz="1200">
              <a:solidFill>
                <a:srgbClr val="000000"/>
              </a:solidFill>
              <a:latin typeface="Times New Roman" charset="0"/>
            </a:endParaRPr>
          </a:p>
        </p:txBody>
      </p:sp>
      <p:sp>
        <p:nvSpPr>
          <p:cNvPr id="22531" name="Text Box 1"/>
          <p:cNvSpPr txBox="1">
            <a:spLocks noChangeArrowheads="1"/>
          </p:cNvSpPr>
          <p:nvPr/>
        </p:nvSpPr>
        <p:spPr bwMode="auto">
          <a:xfrm>
            <a:off x="960438" y="750888"/>
            <a:ext cx="4960937" cy="3749675"/>
          </a:xfrm>
          <a:prstGeom prst="rect">
            <a:avLst/>
          </a:prstGeom>
          <a:solidFill>
            <a:srgbClr val="FFFFFF"/>
          </a:solidFill>
          <a:ln w="9360">
            <a:solidFill>
              <a:srgbClr val="000000"/>
            </a:solidFill>
            <a:miter lim="800000"/>
            <a:headEnd/>
            <a:tailEnd/>
          </a:ln>
        </p:spPr>
        <p:txBody>
          <a:bodyPr wrap="none" lIns="89063" tIns="44531" rIns="89063" bIns="44531" anchor="ctr"/>
          <a:lstStyle>
            <a:lvl1pPr eaLnBrk="0" hangingPunct="0">
              <a:defRPr sz="4000">
                <a:solidFill>
                  <a:schemeClr val="bg1"/>
                </a:solidFill>
                <a:latin typeface="Arial" charset="0"/>
                <a:ea typeface="ＭＳ Ｐゴシック" charset="0"/>
                <a:cs typeface="ＭＳ Ｐゴシック" charset="0"/>
              </a:defRPr>
            </a:lvl1pPr>
            <a:lvl2pPr marL="742950" indent="-285750" eaLnBrk="0" hangingPunct="0">
              <a:defRPr sz="4000">
                <a:solidFill>
                  <a:schemeClr val="bg1"/>
                </a:solidFill>
                <a:latin typeface="Arial" charset="0"/>
                <a:ea typeface="ＭＳ Ｐゴシック" charset="0"/>
              </a:defRPr>
            </a:lvl2pPr>
            <a:lvl3pPr marL="1143000" indent="-228600" eaLnBrk="0" hangingPunct="0">
              <a:defRPr sz="4000">
                <a:solidFill>
                  <a:schemeClr val="bg1"/>
                </a:solidFill>
                <a:latin typeface="Arial" charset="0"/>
                <a:ea typeface="ＭＳ Ｐゴシック" charset="0"/>
              </a:defRPr>
            </a:lvl3pPr>
            <a:lvl4pPr marL="1600200" indent="-228600" eaLnBrk="0" hangingPunct="0">
              <a:defRPr sz="4000">
                <a:solidFill>
                  <a:schemeClr val="bg1"/>
                </a:solidFill>
                <a:latin typeface="Arial" charset="0"/>
                <a:ea typeface="ＭＳ Ｐゴシック" charset="0"/>
              </a:defRPr>
            </a:lvl4pPr>
            <a:lvl5pPr marL="2057400" indent="-228600" eaLnBrk="0" hangingPunct="0">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9pPr>
          </a:lstStyle>
          <a:p>
            <a:pPr eaLnBrk="1" hangingPunct="1"/>
            <a:endParaRPr lang="nl-NL"/>
          </a:p>
        </p:txBody>
      </p:sp>
      <p:sp>
        <p:nvSpPr>
          <p:cNvPr id="22532" name="Text Box 2"/>
          <p:cNvSpPr>
            <a:spLocks noGrp="1" noChangeArrowheads="1"/>
          </p:cNvSpPr>
          <p:nvPr>
            <p:ph type="body"/>
          </p:nvPr>
        </p:nvSpPr>
        <p:spPr>
          <a:xfrm>
            <a:off x="687388" y="4751388"/>
            <a:ext cx="5502275" cy="4495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r>
              <a:rPr lang="en-US" sz="1400" dirty="0" smtClean="0">
                <a:latin typeface="Arial" charset="0"/>
                <a:cs typeface="Arial" charset="0"/>
              </a:rPr>
              <a:t>We detailed this a lot in the 1</a:t>
            </a:r>
            <a:r>
              <a:rPr lang="en-US" sz="1400" baseline="30000" dirty="0" smtClean="0">
                <a:latin typeface="Arial" charset="0"/>
                <a:cs typeface="Arial" charset="0"/>
              </a:rPr>
              <a:t>st</a:t>
            </a:r>
            <a:r>
              <a:rPr lang="en-US" sz="1400" dirty="0" smtClean="0">
                <a:latin typeface="Arial" charset="0"/>
                <a:cs typeface="Arial" charset="0"/>
              </a:rPr>
              <a:t> training</a:t>
            </a:r>
            <a:r>
              <a:rPr lang="en-US" sz="1400" baseline="0" dirty="0" smtClean="0">
                <a:latin typeface="Arial" charset="0"/>
                <a:cs typeface="Arial" charset="0"/>
              </a:rPr>
              <a:t> and will go back in details on Thursday for Ukrainians, still any questions?</a:t>
            </a:r>
            <a:endParaRPr lang="en-US" sz="1400" dirty="0">
              <a:latin typeface="Arial" charset="0"/>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23900" algn="l"/>
                <a:tab pos="1447800" algn="l"/>
                <a:tab pos="2171700" algn="l"/>
                <a:tab pos="2895600" algn="l"/>
              </a:tabLst>
              <a:defRPr sz="4000">
                <a:solidFill>
                  <a:schemeClr val="bg1"/>
                </a:solidFill>
                <a:latin typeface="Arial" charset="0"/>
                <a:ea typeface="ＭＳ Ｐゴシック" charset="0"/>
              </a:defRPr>
            </a:lvl1pPr>
            <a:lvl2pPr eaLnBrk="0" hangingPunct="0">
              <a:tabLst>
                <a:tab pos="723900" algn="l"/>
                <a:tab pos="1447800" algn="l"/>
                <a:tab pos="2171700" algn="l"/>
                <a:tab pos="2895600" algn="l"/>
              </a:tabLst>
              <a:defRPr sz="4000">
                <a:solidFill>
                  <a:schemeClr val="bg1"/>
                </a:solidFill>
                <a:latin typeface="Arial" charset="0"/>
                <a:ea typeface="ＭＳ Ｐゴシック" charset="0"/>
              </a:defRPr>
            </a:lvl2pPr>
            <a:lvl3pPr eaLnBrk="0" hangingPunct="0">
              <a:tabLst>
                <a:tab pos="723900" algn="l"/>
                <a:tab pos="1447800" algn="l"/>
                <a:tab pos="2171700" algn="l"/>
                <a:tab pos="2895600" algn="l"/>
              </a:tabLst>
              <a:defRPr sz="4000">
                <a:solidFill>
                  <a:schemeClr val="bg1"/>
                </a:solidFill>
                <a:latin typeface="Arial" charset="0"/>
                <a:ea typeface="ＭＳ Ｐゴシック" charset="0"/>
              </a:defRPr>
            </a:lvl3pPr>
            <a:lvl4pPr eaLnBrk="0" hangingPunct="0">
              <a:tabLst>
                <a:tab pos="723900" algn="l"/>
                <a:tab pos="1447800" algn="l"/>
                <a:tab pos="2171700" algn="l"/>
                <a:tab pos="2895600" algn="l"/>
              </a:tabLst>
              <a:defRPr sz="4000">
                <a:solidFill>
                  <a:schemeClr val="bg1"/>
                </a:solidFill>
                <a:latin typeface="Arial" charset="0"/>
                <a:ea typeface="ＭＳ Ｐゴシック" charset="0"/>
              </a:defRPr>
            </a:lvl4pPr>
            <a:lvl5pPr eaLnBrk="0" hangingPunct="0">
              <a:tabLst>
                <a:tab pos="723900" algn="l"/>
                <a:tab pos="1447800" algn="l"/>
                <a:tab pos="2171700" algn="l"/>
                <a:tab pos="2895600" algn="l"/>
              </a:tabLst>
              <a:defRPr sz="4000">
                <a:solidFill>
                  <a:schemeClr val="bg1"/>
                </a:solidFill>
                <a:latin typeface="Arial" charset="0"/>
                <a:ea typeface="ＭＳ Ｐゴシック" charset="0"/>
              </a:defRPr>
            </a:lvl5pPr>
            <a:lvl6pPr marL="25146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6pPr>
            <a:lvl7pPr marL="29718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7pPr>
            <a:lvl8pPr marL="34290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8pPr>
            <a:lvl9pPr marL="38862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9pPr>
          </a:lstStyle>
          <a:p>
            <a:pPr eaLnBrk="1" hangingPunct="1"/>
            <a:fld id="{DCC4AE9E-FA8E-3D47-BF7C-DFE8FACD6B2F}" type="slidenum">
              <a:rPr lang="en-US" sz="1200">
                <a:solidFill>
                  <a:srgbClr val="000000"/>
                </a:solidFill>
                <a:latin typeface="Times New Roman" charset="0"/>
              </a:rPr>
              <a:pPr eaLnBrk="1" hangingPunct="1"/>
              <a:t>16</a:t>
            </a:fld>
            <a:endParaRPr lang="en-US" sz="1200">
              <a:solidFill>
                <a:srgbClr val="000000"/>
              </a:solidFill>
              <a:latin typeface="Times New Roman" charset="0"/>
            </a:endParaRPr>
          </a:p>
        </p:txBody>
      </p:sp>
      <p:sp>
        <p:nvSpPr>
          <p:cNvPr id="47107" name="Text Box 1"/>
          <p:cNvSpPr txBox="1">
            <a:spLocks noChangeArrowheads="1"/>
          </p:cNvSpPr>
          <p:nvPr/>
        </p:nvSpPr>
        <p:spPr bwMode="auto">
          <a:xfrm>
            <a:off x="3896409" y="9501705"/>
            <a:ext cx="2983911" cy="49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algn="r" eaLnBrk="1" hangingPunct="1">
              <a:buClrTx/>
              <a:buFontTx/>
              <a:buNone/>
            </a:pPr>
            <a:fld id="{9A66C165-EBA9-C946-8C35-6230BC9AB329}" type="slidenum">
              <a:rPr lang="en-US" sz="1200">
                <a:solidFill>
                  <a:srgbClr val="000000"/>
                </a:solidFill>
              </a:rPr>
              <a:pPr algn="r" eaLnBrk="1" hangingPunct="1">
                <a:buClrTx/>
                <a:buFontTx/>
                <a:buNone/>
              </a:pPr>
              <a:t>16</a:t>
            </a:fld>
            <a:endParaRPr lang="en-US" sz="1200">
              <a:solidFill>
                <a:srgbClr val="000000"/>
              </a:solidFill>
            </a:endParaRPr>
          </a:p>
        </p:txBody>
      </p:sp>
      <p:sp>
        <p:nvSpPr>
          <p:cNvPr id="47108" name="Rectangle 2"/>
          <p:cNvSpPr>
            <a:spLocks noGrp="1" noRot="1" noChangeAspect="1" noChangeArrowheads="1" noTextEdit="1"/>
          </p:cNvSpPr>
          <p:nvPr>
            <p:ph type="sldImg"/>
          </p:nvPr>
        </p:nvSpPr>
        <p:spPr>
          <a:xfrm>
            <a:off x="941388" y="750888"/>
            <a:ext cx="4999037" cy="3751262"/>
          </a:xfrm>
          <a:solidFill>
            <a:srgbClr val="FFFFFF"/>
          </a:solidFill>
          <a:ln/>
        </p:spPr>
      </p:sp>
      <p:sp>
        <p:nvSpPr>
          <p:cNvPr id="47109" name="Rectangle 3"/>
          <p:cNvSpPr>
            <a:spLocks noGrp="1" noChangeArrowheads="1"/>
          </p:cNvSpPr>
          <p:nvPr>
            <p:ph type="body" idx="1"/>
          </p:nvPr>
        </p:nvSpPr>
        <p:spPr>
          <a:xfrm>
            <a:off x="688481" y="4750025"/>
            <a:ext cx="5504853" cy="450193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pPr>
              <a:lnSpc>
                <a:spcPct val="90000"/>
              </a:lnSpc>
              <a:spcBef>
                <a:spcPts val="338"/>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900">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23900" algn="l"/>
                <a:tab pos="1447800" algn="l"/>
                <a:tab pos="2171700" algn="l"/>
                <a:tab pos="2895600" algn="l"/>
              </a:tabLst>
              <a:defRPr sz="4000">
                <a:solidFill>
                  <a:schemeClr val="bg1"/>
                </a:solidFill>
                <a:latin typeface="Arial" charset="0"/>
                <a:ea typeface="ＭＳ Ｐゴシック" charset="0"/>
              </a:defRPr>
            </a:lvl1pPr>
            <a:lvl2pPr eaLnBrk="0" hangingPunct="0">
              <a:tabLst>
                <a:tab pos="723900" algn="l"/>
                <a:tab pos="1447800" algn="l"/>
                <a:tab pos="2171700" algn="l"/>
                <a:tab pos="2895600" algn="l"/>
              </a:tabLst>
              <a:defRPr sz="4000">
                <a:solidFill>
                  <a:schemeClr val="bg1"/>
                </a:solidFill>
                <a:latin typeface="Arial" charset="0"/>
                <a:ea typeface="ＭＳ Ｐゴシック" charset="0"/>
              </a:defRPr>
            </a:lvl2pPr>
            <a:lvl3pPr eaLnBrk="0" hangingPunct="0">
              <a:tabLst>
                <a:tab pos="723900" algn="l"/>
                <a:tab pos="1447800" algn="l"/>
                <a:tab pos="2171700" algn="l"/>
                <a:tab pos="2895600" algn="l"/>
              </a:tabLst>
              <a:defRPr sz="4000">
                <a:solidFill>
                  <a:schemeClr val="bg1"/>
                </a:solidFill>
                <a:latin typeface="Arial" charset="0"/>
                <a:ea typeface="ＭＳ Ｐゴシック" charset="0"/>
              </a:defRPr>
            </a:lvl3pPr>
            <a:lvl4pPr eaLnBrk="0" hangingPunct="0">
              <a:tabLst>
                <a:tab pos="723900" algn="l"/>
                <a:tab pos="1447800" algn="l"/>
                <a:tab pos="2171700" algn="l"/>
                <a:tab pos="2895600" algn="l"/>
              </a:tabLst>
              <a:defRPr sz="4000">
                <a:solidFill>
                  <a:schemeClr val="bg1"/>
                </a:solidFill>
                <a:latin typeface="Arial" charset="0"/>
                <a:ea typeface="ＭＳ Ｐゴシック" charset="0"/>
              </a:defRPr>
            </a:lvl4pPr>
            <a:lvl5pPr eaLnBrk="0" hangingPunct="0">
              <a:tabLst>
                <a:tab pos="723900" algn="l"/>
                <a:tab pos="1447800" algn="l"/>
                <a:tab pos="2171700" algn="l"/>
                <a:tab pos="2895600" algn="l"/>
              </a:tabLst>
              <a:defRPr sz="4000">
                <a:solidFill>
                  <a:schemeClr val="bg1"/>
                </a:solidFill>
                <a:latin typeface="Arial" charset="0"/>
                <a:ea typeface="ＭＳ Ｐゴシック" charset="0"/>
              </a:defRPr>
            </a:lvl5pPr>
            <a:lvl6pPr marL="25146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6pPr>
            <a:lvl7pPr marL="29718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7pPr>
            <a:lvl8pPr marL="34290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8pPr>
            <a:lvl9pPr marL="38862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9pPr>
          </a:lstStyle>
          <a:p>
            <a:pPr eaLnBrk="1" hangingPunct="1"/>
            <a:fld id="{B5503149-21DE-F341-BD7B-F6E28734FE92}" type="slidenum">
              <a:rPr lang="en-US" sz="1200">
                <a:solidFill>
                  <a:srgbClr val="000000"/>
                </a:solidFill>
                <a:latin typeface="Times New Roman" charset="0"/>
              </a:rPr>
              <a:pPr eaLnBrk="1" hangingPunct="1"/>
              <a:t>17</a:t>
            </a:fld>
            <a:endParaRPr lang="en-US" sz="1200">
              <a:solidFill>
                <a:srgbClr val="000000"/>
              </a:solidFill>
              <a:latin typeface="Times New Roman" charset="0"/>
            </a:endParaRPr>
          </a:p>
        </p:txBody>
      </p:sp>
      <p:sp>
        <p:nvSpPr>
          <p:cNvPr id="50179" name="Text Box 1"/>
          <p:cNvSpPr txBox="1">
            <a:spLocks noChangeArrowheads="1"/>
          </p:cNvSpPr>
          <p:nvPr/>
        </p:nvSpPr>
        <p:spPr bwMode="auto">
          <a:xfrm>
            <a:off x="3896409" y="9501705"/>
            <a:ext cx="2983911" cy="49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algn="r" eaLnBrk="1" hangingPunct="1">
              <a:buClrTx/>
              <a:buFontTx/>
              <a:buNone/>
            </a:pPr>
            <a:fld id="{40DB843C-81ED-B24D-AA40-66D1929EFFBF}" type="slidenum">
              <a:rPr lang="en-US" sz="1200">
                <a:solidFill>
                  <a:srgbClr val="000000"/>
                </a:solidFill>
              </a:rPr>
              <a:pPr algn="r" eaLnBrk="1" hangingPunct="1">
                <a:buClrTx/>
                <a:buFontTx/>
                <a:buNone/>
              </a:pPr>
              <a:t>17</a:t>
            </a:fld>
            <a:endParaRPr lang="en-US" sz="1200">
              <a:solidFill>
                <a:srgbClr val="000000"/>
              </a:solidFill>
            </a:endParaRPr>
          </a:p>
        </p:txBody>
      </p:sp>
      <p:sp>
        <p:nvSpPr>
          <p:cNvPr id="50180" name="Rectangle 2"/>
          <p:cNvSpPr>
            <a:spLocks noGrp="1" noRot="1" noChangeAspect="1" noChangeArrowheads="1" noTextEdit="1"/>
          </p:cNvSpPr>
          <p:nvPr>
            <p:ph type="sldImg"/>
          </p:nvPr>
        </p:nvSpPr>
        <p:spPr>
          <a:xfrm>
            <a:off x="941388" y="750888"/>
            <a:ext cx="4999037" cy="3751262"/>
          </a:xfrm>
          <a:solidFill>
            <a:srgbClr val="FFFFFF"/>
          </a:solidFill>
          <a:ln/>
        </p:spPr>
      </p:sp>
      <p:sp>
        <p:nvSpPr>
          <p:cNvPr id="50181" name="Rectangle 3"/>
          <p:cNvSpPr>
            <a:spLocks noGrp="1" noChangeArrowheads="1"/>
          </p:cNvSpPr>
          <p:nvPr>
            <p:ph type="body" idx="1"/>
          </p:nvPr>
        </p:nvSpPr>
        <p:spPr>
          <a:xfrm>
            <a:off x="688481" y="4750025"/>
            <a:ext cx="5504853" cy="450193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pPr>
              <a:lnSpc>
                <a:spcPct val="90000"/>
              </a:lnSpc>
              <a:spcBef>
                <a:spcPts val="338"/>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900">
              <a:latin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02"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23900" algn="l"/>
                <a:tab pos="1447800" algn="l"/>
                <a:tab pos="2171700" algn="l"/>
                <a:tab pos="2895600" algn="l"/>
              </a:tabLst>
              <a:defRPr sz="4000">
                <a:solidFill>
                  <a:schemeClr val="bg1"/>
                </a:solidFill>
                <a:latin typeface="Arial" charset="0"/>
                <a:ea typeface="ＭＳ Ｐゴシック" charset="0"/>
              </a:defRPr>
            </a:lvl1pPr>
            <a:lvl2pPr eaLnBrk="0" hangingPunct="0">
              <a:tabLst>
                <a:tab pos="723900" algn="l"/>
                <a:tab pos="1447800" algn="l"/>
                <a:tab pos="2171700" algn="l"/>
                <a:tab pos="2895600" algn="l"/>
              </a:tabLst>
              <a:defRPr sz="4000">
                <a:solidFill>
                  <a:schemeClr val="bg1"/>
                </a:solidFill>
                <a:latin typeface="Arial" charset="0"/>
                <a:ea typeface="ＭＳ Ｐゴシック" charset="0"/>
              </a:defRPr>
            </a:lvl2pPr>
            <a:lvl3pPr eaLnBrk="0" hangingPunct="0">
              <a:tabLst>
                <a:tab pos="723900" algn="l"/>
                <a:tab pos="1447800" algn="l"/>
                <a:tab pos="2171700" algn="l"/>
                <a:tab pos="2895600" algn="l"/>
              </a:tabLst>
              <a:defRPr sz="4000">
                <a:solidFill>
                  <a:schemeClr val="bg1"/>
                </a:solidFill>
                <a:latin typeface="Arial" charset="0"/>
                <a:ea typeface="ＭＳ Ｐゴシック" charset="0"/>
              </a:defRPr>
            </a:lvl3pPr>
            <a:lvl4pPr eaLnBrk="0" hangingPunct="0">
              <a:tabLst>
                <a:tab pos="723900" algn="l"/>
                <a:tab pos="1447800" algn="l"/>
                <a:tab pos="2171700" algn="l"/>
                <a:tab pos="2895600" algn="l"/>
              </a:tabLst>
              <a:defRPr sz="4000">
                <a:solidFill>
                  <a:schemeClr val="bg1"/>
                </a:solidFill>
                <a:latin typeface="Arial" charset="0"/>
                <a:ea typeface="ＭＳ Ｐゴシック" charset="0"/>
              </a:defRPr>
            </a:lvl4pPr>
            <a:lvl5pPr eaLnBrk="0" hangingPunct="0">
              <a:tabLst>
                <a:tab pos="723900" algn="l"/>
                <a:tab pos="1447800" algn="l"/>
                <a:tab pos="2171700" algn="l"/>
                <a:tab pos="2895600" algn="l"/>
              </a:tabLst>
              <a:defRPr sz="4000">
                <a:solidFill>
                  <a:schemeClr val="bg1"/>
                </a:solidFill>
                <a:latin typeface="Arial" charset="0"/>
                <a:ea typeface="ＭＳ Ｐゴシック" charset="0"/>
              </a:defRPr>
            </a:lvl5pPr>
            <a:lvl6pPr marL="25146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6pPr>
            <a:lvl7pPr marL="29718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7pPr>
            <a:lvl8pPr marL="34290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8pPr>
            <a:lvl9pPr marL="38862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9pPr>
          </a:lstStyle>
          <a:p>
            <a:pPr eaLnBrk="1" hangingPunct="1"/>
            <a:fld id="{02A8D8B5-1D98-104F-AF3A-23282274F2E3}" type="slidenum">
              <a:rPr lang="en-US" sz="1200">
                <a:solidFill>
                  <a:srgbClr val="000000"/>
                </a:solidFill>
                <a:latin typeface="Times New Roman" charset="0"/>
              </a:rPr>
              <a:pPr eaLnBrk="1" hangingPunct="1"/>
              <a:t>18</a:t>
            </a:fld>
            <a:endParaRPr lang="en-US" sz="1200">
              <a:solidFill>
                <a:srgbClr val="000000"/>
              </a:solidFill>
              <a:latin typeface="Times New Roman" charset="0"/>
            </a:endParaRPr>
          </a:p>
        </p:txBody>
      </p:sp>
      <p:sp>
        <p:nvSpPr>
          <p:cNvPr id="51203" name="Text Box 1"/>
          <p:cNvSpPr txBox="1">
            <a:spLocks noChangeArrowheads="1"/>
          </p:cNvSpPr>
          <p:nvPr/>
        </p:nvSpPr>
        <p:spPr bwMode="auto">
          <a:xfrm>
            <a:off x="3896409" y="9501705"/>
            <a:ext cx="2983911" cy="49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algn="r" eaLnBrk="1" hangingPunct="1">
              <a:buClrTx/>
              <a:buFontTx/>
              <a:buNone/>
            </a:pPr>
            <a:fld id="{54601151-5886-D64D-838C-285F31F4A22F}" type="slidenum">
              <a:rPr lang="en-US" sz="1200">
                <a:solidFill>
                  <a:srgbClr val="000000"/>
                </a:solidFill>
              </a:rPr>
              <a:pPr algn="r" eaLnBrk="1" hangingPunct="1">
                <a:buClrTx/>
                <a:buFontTx/>
                <a:buNone/>
              </a:pPr>
              <a:t>18</a:t>
            </a:fld>
            <a:endParaRPr lang="en-US" sz="1200">
              <a:solidFill>
                <a:srgbClr val="000000"/>
              </a:solidFill>
            </a:endParaRPr>
          </a:p>
        </p:txBody>
      </p:sp>
      <p:sp>
        <p:nvSpPr>
          <p:cNvPr id="51204" name="Rectangle 2"/>
          <p:cNvSpPr>
            <a:spLocks noGrp="1" noRot="1" noChangeAspect="1" noChangeArrowheads="1" noTextEdit="1"/>
          </p:cNvSpPr>
          <p:nvPr>
            <p:ph type="sldImg"/>
          </p:nvPr>
        </p:nvSpPr>
        <p:spPr>
          <a:xfrm>
            <a:off x="941388" y="750888"/>
            <a:ext cx="4999037" cy="3751262"/>
          </a:xfrm>
          <a:solidFill>
            <a:srgbClr val="FFFFFF"/>
          </a:solidFill>
          <a:ln/>
        </p:spPr>
      </p:sp>
      <p:sp>
        <p:nvSpPr>
          <p:cNvPr id="51205" name="Rectangle 3"/>
          <p:cNvSpPr>
            <a:spLocks noGrp="1" noChangeArrowheads="1"/>
          </p:cNvSpPr>
          <p:nvPr>
            <p:ph type="body" idx="1"/>
          </p:nvPr>
        </p:nvSpPr>
        <p:spPr>
          <a:xfrm>
            <a:off x="688481" y="4750025"/>
            <a:ext cx="5504853" cy="450193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pPr>
              <a:lnSpc>
                <a:spcPct val="90000"/>
              </a:lnSpc>
              <a:spcBef>
                <a:spcPts val="338"/>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 sz="900">
              <a:latin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6"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23900" algn="l"/>
                <a:tab pos="1447800" algn="l"/>
                <a:tab pos="2171700" algn="l"/>
                <a:tab pos="2895600" algn="l"/>
              </a:tabLst>
              <a:defRPr sz="4000">
                <a:solidFill>
                  <a:schemeClr val="bg1"/>
                </a:solidFill>
                <a:latin typeface="Arial" charset="0"/>
                <a:ea typeface="ＭＳ Ｐゴシック" charset="0"/>
              </a:defRPr>
            </a:lvl1pPr>
            <a:lvl2pPr eaLnBrk="0" hangingPunct="0">
              <a:tabLst>
                <a:tab pos="723900" algn="l"/>
                <a:tab pos="1447800" algn="l"/>
                <a:tab pos="2171700" algn="l"/>
                <a:tab pos="2895600" algn="l"/>
              </a:tabLst>
              <a:defRPr sz="4000">
                <a:solidFill>
                  <a:schemeClr val="bg1"/>
                </a:solidFill>
                <a:latin typeface="Arial" charset="0"/>
                <a:ea typeface="ＭＳ Ｐゴシック" charset="0"/>
              </a:defRPr>
            </a:lvl2pPr>
            <a:lvl3pPr eaLnBrk="0" hangingPunct="0">
              <a:tabLst>
                <a:tab pos="723900" algn="l"/>
                <a:tab pos="1447800" algn="l"/>
                <a:tab pos="2171700" algn="l"/>
                <a:tab pos="2895600" algn="l"/>
              </a:tabLst>
              <a:defRPr sz="4000">
                <a:solidFill>
                  <a:schemeClr val="bg1"/>
                </a:solidFill>
                <a:latin typeface="Arial" charset="0"/>
                <a:ea typeface="ＭＳ Ｐゴシック" charset="0"/>
              </a:defRPr>
            </a:lvl3pPr>
            <a:lvl4pPr eaLnBrk="0" hangingPunct="0">
              <a:tabLst>
                <a:tab pos="723900" algn="l"/>
                <a:tab pos="1447800" algn="l"/>
                <a:tab pos="2171700" algn="l"/>
                <a:tab pos="2895600" algn="l"/>
              </a:tabLst>
              <a:defRPr sz="4000">
                <a:solidFill>
                  <a:schemeClr val="bg1"/>
                </a:solidFill>
                <a:latin typeface="Arial" charset="0"/>
                <a:ea typeface="ＭＳ Ｐゴシック" charset="0"/>
              </a:defRPr>
            </a:lvl4pPr>
            <a:lvl5pPr eaLnBrk="0" hangingPunct="0">
              <a:tabLst>
                <a:tab pos="723900" algn="l"/>
                <a:tab pos="1447800" algn="l"/>
                <a:tab pos="2171700" algn="l"/>
                <a:tab pos="2895600" algn="l"/>
              </a:tabLst>
              <a:defRPr sz="4000">
                <a:solidFill>
                  <a:schemeClr val="bg1"/>
                </a:solidFill>
                <a:latin typeface="Arial" charset="0"/>
                <a:ea typeface="ＭＳ Ｐゴシック" charset="0"/>
              </a:defRPr>
            </a:lvl5pPr>
            <a:lvl6pPr marL="25146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6pPr>
            <a:lvl7pPr marL="29718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7pPr>
            <a:lvl8pPr marL="34290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8pPr>
            <a:lvl9pPr marL="38862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9pPr>
          </a:lstStyle>
          <a:p>
            <a:pPr eaLnBrk="1" hangingPunct="1"/>
            <a:fld id="{C26E80F9-F419-B746-AA97-414DA8644F4E}" type="slidenum">
              <a:rPr lang="en-US" sz="1200">
                <a:solidFill>
                  <a:srgbClr val="000000"/>
                </a:solidFill>
                <a:latin typeface="Times New Roman" charset="0"/>
              </a:rPr>
              <a:pPr eaLnBrk="1" hangingPunct="1"/>
              <a:t>19</a:t>
            </a:fld>
            <a:endParaRPr lang="en-US" sz="1200">
              <a:solidFill>
                <a:srgbClr val="000000"/>
              </a:solidFill>
              <a:latin typeface="Times New Roman" charset="0"/>
            </a:endParaRPr>
          </a:p>
        </p:txBody>
      </p:sp>
      <p:sp>
        <p:nvSpPr>
          <p:cNvPr id="52227" name="Rectangle 1"/>
          <p:cNvSpPr>
            <a:spLocks noGrp="1" noRot="1" noChangeAspect="1" noChangeArrowheads="1" noTextEdit="1"/>
          </p:cNvSpPr>
          <p:nvPr>
            <p:ph type="sldImg"/>
          </p:nvPr>
        </p:nvSpPr>
        <p:spPr>
          <a:xfrm>
            <a:off x="941388" y="750888"/>
            <a:ext cx="5000625" cy="3751262"/>
          </a:xfrm>
          <a:solidFill>
            <a:srgbClr val="FFFFFF"/>
          </a:solidFill>
          <a:ln/>
        </p:spPr>
      </p:sp>
      <p:sp>
        <p:nvSpPr>
          <p:cNvPr id="52228" name="Rectangle 2"/>
          <p:cNvSpPr>
            <a:spLocks noGrp="1" noChangeArrowheads="1"/>
          </p:cNvSpPr>
          <p:nvPr>
            <p:ph type="body" idx="1"/>
          </p:nvPr>
        </p:nvSpPr>
        <p:spPr>
          <a:xfrm>
            <a:off x="688481" y="4750025"/>
            <a:ext cx="5503359" cy="450028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es-ES">
              <a:latin typeface="Times New Roman"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04850" algn="l"/>
                <a:tab pos="1409700" algn="l"/>
                <a:tab pos="2114550" algn="l"/>
                <a:tab pos="2819400" algn="l"/>
              </a:tabLst>
              <a:defRPr sz="4000">
                <a:solidFill>
                  <a:schemeClr val="bg1"/>
                </a:solidFill>
                <a:latin typeface="Arial" charset="0"/>
                <a:ea typeface="ＭＳ Ｐゴシック" charset="0"/>
                <a:cs typeface="ＭＳ Ｐゴシック" charset="0"/>
              </a:defRPr>
            </a:lvl1pPr>
            <a:lvl2pPr marL="742950" indent="-285750" eaLnBrk="0" hangingPunct="0">
              <a:tabLst>
                <a:tab pos="704850" algn="l"/>
                <a:tab pos="1409700" algn="l"/>
                <a:tab pos="2114550" algn="l"/>
                <a:tab pos="2819400" algn="l"/>
              </a:tabLst>
              <a:defRPr sz="4000">
                <a:solidFill>
                  <a:schemeClr val="bg1"/>
                </a:solidFill>
                <a:latin typeface="Arial" charset="0"/>
                <a:ea typeface="ＭＳ Ｐゴシック" charset="0"/>
              </a:defRPr>
            </a:lvl2pPr>
            <a:lvl3pPr marL="11430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3pPr>
            <a:lvl4pPr marL="16002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4pPr>
            <a:lvl5pPr marL="20574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9pPr>
          </a:lstStyle>
          <a:p>
            <a:pPr eaLnBrk="1" hangingPunct="1"/>
            <a:fld id="{6910E9FC-9FF8-FE44-8C08-B0EAE06328A5}" type="slidenum">
              <a:rPr lang="en-GB" sz="1200">
                <a:solidFill>
                  <a:srgbClr val="000000"/>
                </a:solidFill>
                <a:latin typeface="Times New Roman" charset="0"/>
              </a:rPr>
              <a:pPr eaLnBrk="1" hangingPunct="1"/>
              <a:t>2</a:t>
            </a:fld>
            <a:endParaRPr lang="en-GB" sz="1200">
              <a:solidFill>
                <a:srgbClr val="000000"/>
              </a:solidFill>
              <a:latin typeface="Times New Roman" charset="0"/>
            </a:endParaRPr>
          </a:p>
        </p:txBody>
      </p:sp>
      <p:sp>
        <p:nvSpPr>
          <p:cNvPr id="20483" name="Text Box 1"/>
          <p:cNvSpPr txBox="1">
            <a:spLocks noChangeArrowheads="1"/>
          </p:cNvSpPr>
          <p:nvPr/>
        </p:nvSpPr>
        <p:spPr bwMode="auto">
          <a:xfrm>
            <a:off x="960438" y="750888"/>
            <a:ext cx="4960937" cy="3749675"/>
          </a:xfrm>
          <a:prstGeom prst="rect">
            <a:avLst/>
          </a:prstGeom>
          <a:solidFill>
            <a:srgbClr val="FFFFFF"/>
          </a:solidFill>
          <a:ln w="9360">
            <a:solidFill>
              <a:srgbClr val="000000"/>
            </a:solidFill>
            <a:miter lim="800000"/>
            <a:headEnd/>
            <a:tailEnd/>
          </a:ln>
        </p:spPr>
        <p:txBody>
          <a:bodyPr wrap="none" lIns="89063" tIns="44531" rIns="89063" bIns="44531" anchor="ctr"/>
          <a:lstStyle>
            <a:lvl1pPr eaLnBrk="0" hangingPunct="0">
              <a:defRPr sz="4000">
                <a:solidFill>
                  <a:schemeClr val="bg1"/>
                </a:solidFill>
                <a:latin typeface="Arial" charset="0"/>
                <a:ea typeface="ＭＳ Ｐゴシック" charset="0"/>
                <a:cs typeface="ＭＳ Ｐゴシック" charset="0"/>
              </a:defRPr>
            </a:lvl1pPr>
            <a:lvl2pPr marL="742950" indent="-285750" eaLnBrk="0" hangingPunct="0">
              <a:defRPr sz="4000">
                <a:solidFill>
                  <a:schemeClr val="bg1"/>
                </a:solidFill>
                <a:latin typeface="Arial" charset="0"/>
                <a:ea typeface="ＭＳ Ｐゴシック" charset="0"/>
              </a:defRPr>
            </a:lvl2pPr>
            <a:lvl3pPr marL="1143000" indent="-228600" eaLnBrk="0" hangingPunct="0">
              <a:defRPr sz="4000">
                <a:solidFill>
                  <a:schemeClr val="bg1"/>
                </a:solidFill>
                <a:latin typeface="Arial" charset="0"/>
                <a:ea typeface="ＭＳ Ｐゴシック" charset="0"/>
              </a:defRPr>
            </a:lvl3pPr>
            <a:lvl4pPr marL="1600200" indent="-228600" eaLnBrk="0" hangingPunct="0">
              <a:defRPr sz="4000">
                <a:solidFill>
                  <a:schemeClr val="bg1"/>
                </a:solidFill>
                <a:latin typeface="Arial" charset="0"/>
                <a:ea typeface="ＭＳ Ｐゴシック" charset="0"/>
              </a:defRPr>
            </a:lvl4pPr>
            <a:lvl5pPr marL="2057400" indent="-228600" eaLnBrk="0" hangingPunct="0">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9pPr>
          </a:lstStyle>
          <a:p>
            <a:pPr eaLnBrk="1" hangingPunct="1"/>
            <a:endParaRPr lang="nl-NL"/>
          </a:p>
        </p:txBody>
      </p:sp>
      <p:sp>
        <p:nvSpPr>
          <p:cNvPr id="20484" name="Text Box 2"/>
          <p:cNvSpPr>
            <a:spLocks noGrp="1" noChangeArrowheads="1"/>
          </p:cNvSpPr>
          <p:nvPr>
            <p:ph type="body"/>
          </p:nvPr>
        </p:nvSpPr>
        <p:spPr>
          <a:xfrm>
            <a:off x="687388" y="4751388"/>
            <a:ext cx="5502275" cy="4495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r>
              <a:rPr lang="en-US" sz="1400" dirty="0" smtClean="0">
                <a:latin typeface="Arial" charset="0"/>
                <a:cs typeface="Arial" charset="0"/>
              </a:rPr>
              <a:t>By</a:t>
            </a:r>
            <a:r>
              <a:rPr lang="en-US" sz="1400" baseline="0" dirty="0" smtClean="0">
                <a:latin typeface="Arial" charset="0"/>
                <a:cs typeface="Arial" charset="0"/>
              </a:rPr>
              <a:t> now since last training should have all received a copy of their contract with annexes and hopefully read it carefully. Check in room who has not seen a copy of their project contract? Remind Beneficiaries to send a copy to their partners for information. Remind from previous training what is most important document in contract? Special conditions and after? GC and after? </a:t>
            </a:r>
            <a:r>
              <a:rPr lang="fr-FR" sz="1400" baseline="0" dirty="0" smtClean="0">
                <a:latin typeface="Arial" charset="0"/>
                <a:cs typeface="Arial" charset="0"/>
              </a:rPr>
              <a:t>A</a:t>
            </a:r>
            <a:r>
              <a:rPr lang="en-US" sz="1400" baseline="0" dirty="0" err="1" smtClean="0">
                <a:latin typeface="Arial" charset="0"/>
                <a:cs typeface="Arial" charset="0"/>
              </a:rPr>
              <a:t>nnex</a:t>
            </a:r>
            <a:r>
              <a:rPr lang="en-US" sz="1400" baseline="0" dirty="0" smtClean="0">
                <a:latin typeface="Arial" charset="0"/>
                <a:cs typeface="Arial" charset="0"/>
              </a:rPr>
              <a:t> IV </a:t>
            </a:r>
            <a:r>
              <a:rPr lang="fr-FR" sz="1400" baseline="0" dirty="0" smtClean="0">
                <a:latin typeface="Arial" charset="0"/>
                <a:cs typeface="Arial" charset="0"/>
              </a:rPr>
              <a:t>–</a:t>
            </a:r>
            <a:r>
              <a:rPr lang="en-US" sz="1400" baseline="0" dirty="0" smtClean="0">
                <a:latin typeface="Arial" charset="0"/>
                <a:cs typeface="Arial" charset="0"/>
              </a:rPr>
              <a:t> if want to get it right with eligible costs, need to read them, even if not ‘sexy’ documents. Will remind key points today with more colors + real people rather than paper </a:t>
            </a:r>
            <a:r>
              <a:rPr lang="fr-FR" sz="1400" baseline="0" dirty="0" smtClean="0">
                <a:latin typeface="Arial" charset="0"/>
                <a:cs typeface="Arial" charset="0"/>
              </a:rPr>
              <a:t>–</a:t>
            </a:r>
            <a:r>
              <a:rPr lang="en-US" sz="1400" baseline="0" dirty="0" smtClean="0">
                <a:latin typeface="Arial" charset="0"/>
                <a:cs typeface="Arial" charset="0"/>
              </a:rPr>
              <a:t> </a:t>
            </a:r>
            <a:r>
              <a:rPr lang="en-US" sz="1400" baseline="0" dirty="0" err="1" smtClean="0">
                <a:latin typeface="Arial" charset="0"/>
                <a:cs typeface="Arial" charset="0"/>
              </a:rPr>
              <a:t>pls</a:t>
            </a:r>
            <a:r>
              <a:rPr lang="en-US" sz="1400" baseline="0" dirty="0" smtClean="0">
                <a:latin typeface="Arial" charset="0"/>
                <a:cs typeface="Arial" charset="0"/>
              </a:rPr>
              <a:t> ask questions. </a:t>
            </a:r>
          </a:p>
          <a:p>
            <a:r>
              <a:rPr lang="en-US" sz="1400" dirty="0" smtClean="0">
                <a:latin typeface="Arial" charset="0"/>
                <a:cs typeface="Arial" charset="0"/>
              </a:rPr>
              <a:t>Main provisions</a:t>
            </a:r>
            <a:r>
              <a:rPr lang="en-US" sz="1400" baseline="0" dirty="0" smtClean="0">
                <a:latin typeface="Arial" charset="0"/>
                <a:cs typeface="Arial" charset="0"/>
              </a:rPr>
              <a:t> about eligible costs: in art. 14 Need to prove ACTUALLY INCURRED but also list of criteria and!</a:t>
            </a:r>
          </a:p>
          <a:p>
            <a:r>
              <a:rPr lang="en-US" sz="1400" baseline="0" dirty="0" smtClean="0">
                <a:latin typeface="Arial" charset="0"/>
                <a:cs typeface="Arial" charset="0"/>
              </a:rPr>
              <a:t>Annex IV will go back to it on Thursday</a:t>
            </a:r>
            <a:endParaRPr lang="en-US" sz="1400" dirty="0">
              <a:latin typeface="Arial" charset="0"/>
              <a:cs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25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23900" algn="l"/>
                <a:tab pos="1447800" algn="l"/>
                <a:tab pos="2171700" algn="l"/>
                <a:tab pos="2895600" algn="l"/>
              </a:tabLst>
              <a:defRPr sz="4000">
                <a:solidFill>
                  <a:schemeClr val="bg1"/>
                </a:solidFill>
                <a:latin typeface="Arial" charset="0"/>
                <a:ea typeface="ＭＳ Ｐゴシック" charset="0"/>
              </a:defRPr>
            </a:lvl1pPr>
            <a:lvl2pPr eaLnBrk="0" hangingPunct="0">
              <a:tabLst>
                <a:tab pos="723900" algn="l"/>
                <a:tab pos="1447800" algn="l"/>
                <a:tab pos="2171700" algn="l"/>
                <a:tab pos="2895600" algn="l"/>
              </a:tabLst>
              <a:defRPr sz="4000">
                <a:solidFill>
                  <a:schemeClr val="bg1"/>
                </a:solidFill>
                <a:latin typeface="Arial" charset="0"/>
                <a:ea typeface="ＭＳ Ｐゴシック" charset="0"/>
              </a:defRPr>
            </a:lvl2pPr>
            <a:lvl3pPr eaLnBrk="0" hangingPunct="0">
              <a:tabLst>
                <a:tab pos="723900" algn="l"/>
                <a:tab pos="1447800" algn="l"/>
                <a:tab pos="2171700" algn="l"/>
                <a:tab pos="2895600" algn="l"/>
              </a:tabLst>
              <a:defRPr sz="4000">
                <a:solidFill>
                  <a:schemeClr val="bg1"/>
                </a:solidFill>
                <a:latin typeface="Arial" charset="0"/>
                <a:ea typeface="ＭＳ Ｐゴシック" charset="0"/>
              </a:defRPr>
            </a:lvl3pPr>
            <a:lvl4pPr eaLnBrk="0" hangingPunct="0">
              <a:tabLst>
                <a:tab pos="723900" algn="l"/>
                <a:tab pos="1447800" algn="l"/>
                <a:tab pos="2171700" algn="l"/>
                <a:tab pos="2895600" algn="l"/>
              </a:tabLst>
              <a:defRPr sz="4000">
                <a:solidFill>
                  <a:schemeClr val="bg1"/>
                </a:solidFill>
                <a:latin typeface="Arial" charset="0"/>
                <a:ea typeface="ＭＳ Ｐゴシック" charset="0"/>
              </a:defRPr>
            </a:lvl4pPr>
            <a:lvl5pPr eaLnBrk="0" hangingPunct="0">
              <a:tabLst>
                <a:tab pos="723900" algn="l"/>
                <a:tab pos="1447800" algn="l"/>
                <a:tab pos="2171700" algn="l"/>
                <a:tab pos="2895600" algn="l"/>
              </a:tabLst>
              <a:defRPr sz="4000">
                <a:solidFill>
                  <a:schemeClr val="bg1"/>
                </a:solidFill>
                <a:latin typeface="Arial" charset="0"/>
                <a:ea typeface="ＭＳ Ｐゴシック" charset="0"/>
              </a:defRPr>
            </a:lvl5pPr>
            <a:lvl6pPr marL="25146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6pPr>
            <a:lvl7pPr marL="29718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7pPr>
            <a:lvl8pPr marL="34290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8pPr>
            <a:lvl9pPr marL="38862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9pPr>
          </a:lstStyle>
          <a:p>
            <a:pPr eaLnBrk="1" hangingPunct="1"/>
            <a:fld id="{01F813DB-597D-2243-8D2C-3D4CFD20C49D}" type="slidenum">
              <a:rPr lang="en-US" sz="1200">
                <a:solidFill>
                  <a:srgbClr val="000000"/>
                </a:solidFill>
                <a:latin typeface="Times New Roman" charset="0"/>
              </a:rPr>
              <a:pPr eaLnBrk="1" hangingPunct="1"/>
              <a:t>20</a:t>
            </a:fld>
            <a:endParaRPr lang="en-US" sz="1200">
              <a:solidFill>
                <a:srgbClr val="000000"/>
              </a:solidFill>
              <a:latin typeface="Times New Roman" charset="0"/>
            </a:endParaRPr>
          </a:p>
        </p:txBody>
      </p:sp>
      <p:sp>
        <p:nvSpPr>
          <p:cNvPr id="53251" name="Rectangle 1"/>
          <p:cNvSpPr>
            <a:spLocks noGrp="1" noRot="1" noChangeAspect="1" noChangeArrowheads="1" noTextEdit="1"/>
          </p:cNvSpPr>
          <p:nvPr>
            <p:ph type="sldImg"/>
          </p:nvPr>
        </p:nvSpPr>
        <p:spPr>
          <a:xfrm>
            <a:off x="941388" y="750888"/>
            <a:ext cx="5000625" cy="3751262"/>
          </a:xfrm>
          <a:solidFill>
            <a:srgbClr val="FFFFFF"/>
          </a:solidFill>
          <a:ln/>
        </p:spPr>
      </p:sp>
      <p:sp>
        <p:nvSpPr>
          <p:cNvPr id="53252" name="Rectangle 2"/>
          <p:cNvSpPr>
            <a:spLocks noGrp="1" noChangeArrowheads="1"/>
          </p:cNvSpPr>
          <p:nvPr>
            <p:ph type="body" idx="1"/>
          </p:nvPr>
        </p:nvSpPr>
        <p:spPr>
          <a:xfrm>
            <a:off x="688481" y="4750025"/>
            <a:ext cx="5503359" cy="450028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es-ES">
              <a:latin typeface="Times New Roman"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23900" algn="l"/>
                <a:tab pos="1447800" algn="l"/>
                <a:tab pos="2171700" algn="l"/>
                <a:tab pos="2895600" algn="l"/>
              </a:tabLst>
              <a:defRPr sz="4000">
                <a:solidFill>
                  <a:schemeClr val="bg1"/>
                </a:solidFill>
                <a:latin typeface="Arial" charset="0"/>
                <a:ea typeface="ＭＳ Ｐゴシック" charset="0"/>
              </a:defRPr>
            </a:lvl1pPr>
            <a:lvl2pPr eaLnBrk="0" hangingPunct="0">
              <a:tabLst>
                <a:tab pos="723900" algn="l"/>
                <a:tab pos="1447800" algn="l"/>
                <a:tab pos="2171700" algn="l"/>
                <a:tab pos="2895600" algn="l"/>
              </a:tabLst>
              <a:defRPr sz="4000">
                <a:solidFill>
                  <a:schemeClr val="bg1"/>
                </a:solidFill>
                <a:latin typeface="Arial" charset="0"/>
                <a:ea typeface="ＭＳ Ｐゴシック" charset="0"/>
              </a:defRPr>
            </a:lvl2pPr>
            <a:lvl3pPr eaLnBrk="0" hangingPunct="0">
              <a:tabLst>
                <a:tab pos="723900" algn="l"/>
                <a:tab pos="1447800" algn="l"/>
                <a:tab pos="2171700" algn="l"/>
                <a:tab pos="2895600" algn="l"/>
              </a:tabLst>
              <a:defRPr sz="4000">
                <a:solidFill>
                  <a:schemeClr val="bg1"/>
                </a:solidFill>
                <a:latin typeface="Arial" charset="0"/>
                <a:ea typeface="ＭＳ Ｐゴシック" charset="0"/>
              </a:defRPr>
            </a:lvl3pPr>
            <a:lvl4pPr eaLnBrk="0" hangingPunct="0">
              <a:tabLst>
                <a:tab pos="723900" algn="l"/>
                <a:tab pos="1447800" algn="l"/>
                <a:tab pos="2171700" algn="l"/>
                <a:tab pos="2895600" algn="l"/>
              </a:tabLst>
              <a:defRPr sz="4000">
                <a:solidFill>
                  <a:schemeClr val="bg1"/>
                </a:solidFill>
                <a:latin typeface="Arial" charset="0"/>
                <a:ea typeface="ＭＳ Ｐゴシック" charset="0"/>
              </a:defRPr>
            </a:lvl4pPr>
            <a:lvl5pPr eaLnBrk="0" hangingPunct="0">
              <a:tabLst>
                <a:tab pos="723900" algn="l"/>
                <a:tab pos="1447800" algn="l"/>
                <a:tab pos="2171700" algn="l"/>
                <a:tab pos="2895600" algn="l"/>
              </a:tabLst>
              <a:defRPr sz="4000">
                <a:solidFill>
                  <a:schemeClr val="bg1"/>
                </a:solidFill>
                <a:latin typeface="Arial" charset="0"/>
                <a:ea typeface="ＭＳ Ｐゴシック" charset="0"/>
              </a:defRPr>
            </a:lvl5pPr>
            <a:lvl6pPr marL="25146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6pPr>
            <a:lvl7pPr marL="29718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7pPr>
            <a:lvl8pPr marL="34290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8pPr>
            <a:lvl9pPr marL="3886200" indent="-228600" algn="ctr" defTabSz="449263" eaLnBrk="0" fontAlgn="base" hangingPunct="0">
              <a:spcBef>
                <a:spcPct val="0"/>
              </a:spcBef>
              <a:spcAft>
                <a:spcPct val="0"/>
              </a:spcAft>
              <a:buClr>
                <a:srgbClr val="000000"/>
              </a:buClr>
              <a:buSzPct val="100000"/>
              <a:buFont typeface="Times New Roman" charset="0"/>
              <a:tabLst>
                <a:tab pos="723900" algn="l"/>
                <a:tab pos="1447800" algn="l"/>
                <a:tab pos="2171700" algn="l"/>
                <a:tab pos="2895600" algn="l"/>
              </a:tabLst>
              <a:defRPr sz="4000">
                <a:solidFill>
                  <a:schemeClr val="bg1"/>
                </a:solidFill>
                <a:latin typeface="Arial" charset="0"/>
                <a:ea typeface="ＭＳ Ｐゴシック" charset="0"/>
              </a:defRPr>
            </a:lvl9pPr>
          </a:lstStyle>
          <a:p>
            <a:pPr eaLnBrk="1" hangingPunct="1"/>
            <a:fld id="{83C43BAE-89BB-B94F-9FA1-1E5E45A2F728}" type="slidenum">
              <a:rPr lang="en-US" sz="1200">
                <a:solidFill>
                  <a:srgbClr val="000000"/>
                </a:solidFill>
                <a:latin typeface="Times New Roman" charset="0"/>
              </a:rPr>
              <a:pPr eaLnBrk="1" hangingPunct="1"/>
              <a:t>21</a:t>
            </a:fld>
            <a:endParaRPr lang="en-US" sz="1200">
              <a:solidFill>
                <a:srgbClr val="000000"/>
              </a:solidFill>
              <a:latin typeface="Times New Roman" charset="0"/>
            </a:endParaRPr>
          </a:p>
        </p:txBody>
      </p:sp>
      <p:sp>
        <p:nvSpPr>
          <p:cNvPr id="54275" name="Rectangle 1"/>
          <p:cNvSpPr>
            <a:spLocks noGrp="1" noRot="1" noChangeAspect="1" noChangeArrowheads="1" noTextEdit="1"/>
          </p:cNvSpPr>
          <p:nvPr>
            <p:ph type="sldImg"/>
          </p:nvPr>
        </p:nvSpPr>
        <p:spPr>
          <a:xfrm>
            <a:off x="941388" y="750888"/>
            <a:ext cx="5000625" cy="3751262"/>
          </a:xfrm>
          <a:solidFill>
            <a:srgbClr val="FFFFFF"/>
          </a:solidFill>
          <a:ln/>
        </p:spPr>
      </p:sp>
      <p:sp>
        <p:nvSpPr>
          <p:cNvPr id="54276" name="Rectangle 2"/>
          <p:cNvSpPr>
            <a:spLocks noGrp="1" noChangeArrowheads="1"/>
          </p:cNvSpPr>
          <p:nvPr>
            <p:ph type="body" idx="1"/>
          </p:nvPr>
        </p:nvSpPr>
        <p:spPr>
          <a:xfrm>
            <a:off x="688481" y="4750025"/>
            <a:ext cx="5503359" cy="450028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es-ES">
              <a:latin typeface="Times New Roman"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err="1" smtClean="0"/>
              <a:t>Any</a:t>
            </a:r>
            <a:r>
              <a:rPr lang="fr-FR" dirty="0" smtClean="0"/>
              <a:t> </a:t>
            </a:r>
            <a:r>
              <a:rPr lang="fr-FR" dirty="0" err="1" smtClean="0"/>
              <a:t>other</a:t>
            </a:r>
            <a:r>
              <a:rPr lang="fr-FR" dirty="0" smtClean="0"/>
              <a:t> question on </a:t>
            </a:r>
            <a:r>
              <a:rPr lang="fr-FR" dirty="0" err="1" smtClean="0"/>
              <a:t>eligibility</a:t>
            </a:r>
            <a:r>
              <a:rPr lang="fr-FR" dirty="0" smtClean="0"/>
              <a:t> </a:t>
            </a:r>
            <a:r>
              <a:rPr lang="fr-FR" dirty="0" err="1" smtClean="0"/>
              <a:t>rules</a:t>
            </a:r>
            <a:r>
              <a:rPr lang="fr-FR" dirty="0" smtClean="0"/>
              <a:t>? </a:t>
            </a:r>
            <a:r>
              <a:rPr lang="fr-FR" dirty="0" err="1" smtClean="0"/>
              <a:t>Now</a:t>
            </a:r>
            <a:r>
              <a:rPr lang="fr-FR" dirty="0" smtClean="0"/>
              <a:t> </a:t>
            </a:r>
            <a:r>
              <a:rPr lang="fr-FR" dirty="0" err="1" smtClean="0"/>
              <a:t>let’s</a:t>
            </a:r>
            <a:r>
              <a:rPr lang="fr-FR" dirty="0" smtClean="0"/>
              <a:t> practice on </a:t>
            </a:r>
            <a:r>
              <a:rPr lang="fr-FR" dirty="0" err="1" smtClean="0"/>
              <a:t>supporting</a:t>
            </a:r>
            <a:r>
              <a:rPr lang="fr-FR" dirty="0" smtClean="0"/>
              <a:t> docs for </a:t>
            </a:r>
            <a:r>
              <a:rPr lang="fr-FR" dirty="0" err="1" smtClean="0"/>
              <a:t>eligible</a:t>
            </a:r>
            <a:r>
              <a:rPr lang="fr-FR" baseline="0" dirty="0" smtClean="0"/>
              <a:t> </a:t>
            </a:r>
            <a:r>
              <a:rPr lang="fr-FR" baseline="0" dirty="0" err="1" smtClean="0"/>
              <a:t>costs</a:t>
            </a:r>
            <a:endParaRPr lang="fr-FR" dirty="0"/>
          </a:p>
        </p:txBody>
      </p:sp>
      <p:sp>
        <p:nvSpPr>
          <p:cNvPr id="4" name="Espace réservé du numéro de diapositive 3"/>
          <p:cNvSpPr>
            <a:spLocks noGrp="1"/>
          </p:cNvSpPr>
          <p:nvPr>
            <p:ph type="sldNum" idx="10"/>
          </p:nvPr>
        </p:nvSpPr>
        <p:spPr/>
        <p:txBody>
          <a:bodyPr/>
          <a:lstStyle/>
          <a:p>
            <a:pPr>
              <a:defRPr/>
            </a:pPr>
            <a:fld id="{B7030EEC-906E-A747-81BA-08A20904489C}" type="slidenum">
              <a:rPr lang="en-GB" smtClean="0"/>
              <a:pPr>
                <a:defRPr/>
              </a:pPr>
              <a:t>22</a:t>
            </a:fld>
            <a:endParaRPr lang="en-GB"/>
          </a:p>
        </p:txBody>
      </p:sp>
    </p:spTree>
    <p:extLst>
      <p:ext uri="{BB962C8B-B14F-4D97-AF65-F5344CB8AC3E}">
        <p14:creationId xmlns:p14="http://schemas.microsoft.com/office/powerpoint/2010/main" val="38783876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04850" algn="l"/>
                <a:tab pos="1409700" algn="l"/>
                <a:tab pos="2114550" algn="l"/>
                <a:tab pos="2819400" algn="l"/>
              </a:tabLst>
              <a:defRPr sz="4000">
                <a:solidFill>
                  <a:schemeClr val="bg1"/>
                </a:solidFill>
                <a:latin typeface="Arial" charset="0"/>
                <a:ea typeface="ＭＳ Ｐゴシック" charset="0"/>
                <a:cs typeface="ＭＳ Ｐゴシック" charset="0"/>
              </a:defRPr>
            </a:lvl1pPr>
            <a:lvl2pPr marL="742950" indent="-285750" eaLnBrk="0" hangingPunct="0">
              <a:tabLst>
                <a:tab pos="704850" algn="l"/>
                <a:tab pos="1409700" algn="l"/>
                <a:tab pos="2114550" algn="l"/>
                <a:tab pos="2819400" algn="l"/>
              </a:tabLst>
              <a:defRPr sz="4000">
                <a:solidFill>
                  <a:schemeClr val="bg1"/>
                </a:solidFill>
                <a:latin typeface="Arial" charset="0"/>
                <a:ea typeface="ＭＳ Ｐゴシック" charset="0"/>
              </a:defRPr>
            </a:lvl2pPr>
            <a:lvl3pPr marL="11430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3pPr>
            <a:lvl4pPr marL="16002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4pPr>
            <a:lvl5pPr marL="20574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9pPr>
          </a:lstStyle>
          <a:p>
            <a:pPr eaLnBrk="1" hangingPunct="1"/>
            <a:fld id="{45F098E4-B903-4A4C-BDB8-2C906DC6DD4D}" type="slidenum">
              <a:rPr lang="en-GB" sz="1200">
                <a:solidFill>
                  <a:srgbClr val="000000"/>
                </a:solidFill>
                <a:latin typeface="Times New Roman" charset="0"/>
              </a:rPr>
              <a:pPr eaLnBrk="1" hangingPunct="1"/>
              <a:t>3</a:t>
            </a:fld>
            <a:endParaRPr lang="en-GB" sz="1200">
              <a:solidFill>
                <a:srgbClr val="000000"/>
              </a:solidFill>
              <a:latin typeface="Times New Roman" charset="0"/>
            </a:endParaRPr>
          </a:p>
        </p:txBody>
      </p:sp>
      <p:sp>
        <p:nvSpPr>
          <p:cNvPr id="22531" name="Text Box 1"/>
          <p:cNvSpPr txBox="1">
            <a:spLocks noChangeArrowheads="1"/>
          </p:cNvSpPr>
          <p:nvPr/>
        </p:nvSpPr>
        <p:spPr bwMode="auto">
          <a:xfrm>
            <a:off x="960438" y="750888"/>
            <a:ext cx="4960937" cy="3749675"/>
          </a:xfrm>
          <a:prstGeom prst="rect">
            <a:avLst/>
          </a:prstGeom>
          <a:solidFill>
            <a:srgbClr val="FFFFFF"/>
          </a:solidFill>
          <a:ln w="9360">
            <a:solidFill>
              <a:srgbClr val="000000"/>
            </a:solidFill>
            <a:miter lim="800000"/>
            <a:headEnd/>
            <a:tailEnd/>
          </a:ln>
        </p:spPr>
        <p:txBody>
          <a:bodyPr wrap="none" lIns="89063" tIns="44531" rIns="89063" bIns="44531" anchor="ctr"/>
          <a:lstStyle>
            <a:lvl1pPr eaLnBrk="0" hangingPunct="0">
              <a:defRPr sz="4000">
                <a:solidFill>
                  <a:schemeClr val="bg1"/>
                </a:solidFill>
                <a:latin typeface="Arial" charset="0"/>
                <a:ea typeface="ＭＳ Ｐゴシック" charset="0"/>
                <a:cs typeface="ＭＳ Ｐゴシック" charset="0"/>
              </a:defRPr>
            </a:lvl1pPr>
            <a:lvl2pPr marL="742950" indent="-285750" eaLnBrk="0" hangingPunct="0">
              <a:defRPr sz="4000">
                <a:solidFill>
                  <a:schemeClr val="bg1"/>
                </a:solidFill>
                <a:latin typeface="Arial" charset="0"/>
                <a:ea typeface="ＭＳ Ｐゴシック" charset="0"/>
              </a:defRPr>
            </a:lvl2pPr>
            <a:lvl3pPr marL="1143000" indent="-228600" eaLnBrk="0" hangingPunct="0">
              <a:defRPr sz="4000">
                <a:solidFill>
                  <a:schemeClr val="bg1"/>
                </a:solidFill>
                <a:latin typeface="Arial" charset="0"/>
                <a:ea typeface="ＭＳ Ｐゴシック" charset="0"/>
              </a:defRPr>
            </a:lvl3pPr>
            <a:lvl4pPr marL="1600200" indent="-228600" eaLnBrk="0" hangingPunct="0">
              <a:defRPr sz="4000">
                <a:solidFill>
                  <a:schemeClr val="bg1"/>
                </a:solidFill>
                <a:latin typeface="Arial" charset="0"/>
                <a:ea typeface="ＭＳ Ｐゴシック" charset="0"/>
              </a:defRPr>
            </a:lvl4pPr>
            <a:lvl5pPr marL="2057400" indent="-228600" eaLnBrk="0" hangingPunct="0">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9pPr>
          </a:lstStyle>
          <a:p>
            <a:pPr eaLnBrk="1" hangingPunct="1"/>
            <a:endParaRPr lang="nl-NL"/>
          </a:p>
        </p:txBody>
      </p:sp>
      <p:sp>
        <p:nvSpPr>
          <p:cNvPr id="22532" name="Text Box 2"/>
          <p:cNvSpPr>
            <a:spLocks noGrp="1" noChangeArrowheads="1"/>
          </p:cNvSpPr>
          <p:nvPr>
            <p:ph type="body"/>
          </p:nvPr>
        </p:nvSpPr>
        <p:spPr>
          <a:xfrm>
            <a:off x="687388" y="4751388"/>
            <a:ext cx="5502275" cy="4495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r>
              <a:rPr lang="en-US" sz="1400" dirty="0" smtClean="0">
                <a:latin typeface="Arial" charset="0"/>
                <a:cs typeface="Arial" charset="0"/>
              </a:rPr>
              <a:t>One of the points included in the art,</a:t>
            </a:r>
            <a:r>
              <a:rPr lang="en-US" sz="1400" baseline="0" dirty="0" smtClean="0">
                <a:latin typeface="Arial" charset="0"/>
                <a:cs typeface="Arial" charset="0"/>
              </a:rPr>
              <a:t> not the whole point (this point is unchanged from GC but need to confer to SC for other parts). </a:t>
            </a:r>
            <a:r>
              <a:rPr lang="en-US" sz="1400" dirty="0" smtClean="0">
                <a:latin typeface="Arial" charset="0"/>
                <a:cs typeface="Arial" charset="0"/>
              </a:rPr>
              <a:t>Important to emphasize</a:t>
            </a:r>
            <a:r>
              <a:rPr lang="en-US" sz="1400" baseline="0" dirty="0" smtClean="0">
                <a:latin typeface="Arial" charset="0"/>
                <a:cs typeface="Arial" charset="0"/>
              </a:rPr>
              <a:t> this part and </a:t>
            </a:r>
            <a:r>
              <a:rPr lang="en-US" sz="1400" dirty="0" smtClean="0">
                <a:latin typeface="Arial" charset="0"/>
                <a:cs typeface="Arial" charset="0"/>
              </a:rPr>
              <a:t>understand that</a:t>
            </a:r>
            <a:r>
              <a:rPr lang="en-US" sz="1400" baseline="0" dirty="0" smtClean="0">
                <a:latin typeface="Arial" charset="0"/>
                <a:cs typeface="Arial" charset="0"/>
              </a:rPr>
              <a:t> whenever see in other articles on cost eligibility ‘the Beneficiary’ applies also to the partners! Only different rules for procurement (as Annex IV allows use of national rules in certain conditions), whole training on this on Thursday.</a:t>
            </a:r>
            <a:endParaRPr lang="en-US" sz="1400" dirty="0">
              <a:latin typeface="Arial" charset="0"/>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04850" algn="l"/>
                <a:tab pos="1409700" algn="l"/>
                <a:tab pos="2114550" algn="l"/>
                <a:tab pos="2819400" algn="l"/>
              </a:tabLst>
              <a:defRPr sz="4000">
                <a:solidFill>
                  <a:schemeClr val="bg1"/>
                </a:solidFill>
                <a:latin typeface="Arial" charset="0"/>
                <a:ea typeface="ＭＳ Ｐゴシック" charset="0"/>
                <a:cs typeface="ＭＳ Ｐゴシック" charset="0"/>
              </a:defRPr>
            </a:lvl1pPr>
            <a:lvl2pPr marL="742950" indent="-285750" eaLnBrk="0" hangingPunct="0">
              <a:tabLst>
                <a:tab pos="704850" algn="l"/>
                <a:tab pos="1409700" algn="l"/>
                <a:tab pos="2114550" algn="l"/>
                <a:tab pos="2819400" algn="l"/>
              </a:tabLst>
              <a:defRPr sz="4000">
                <a:solidFill>
                  <a:schemeClr val="bg1"/>
                </a:solidFill>
                <a:latin typeface="Arial" charset="0"/>
                <a:ea typeface="ＭＳ Ｐゴシック" charset="0"/>
              </a:defRPr>
            </a:lvl2pPr>
            <a:lvl3pPr marL="11430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3pPr>
            <a:lvl4pPr marL="16002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4pPr>
            <a:lvl5pPr marL="20574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9pPr>
          </a:lstStyle>
          <a:p>
            <a:pPr eaLnBrk="1" hangingPunct="1"/>
            <a:fld id="{45F098E4-B903-4A4C-BDB8-2C906DC6DD4D}" type="slidenum">
              <a:rPr lang="en-GB" sz="1200">
                <a:solidFill>
                  <a:srgbClr val="000000"/>
                </a:solidFill>
                <a:latin typeface="Times New Roman" charset="0"/>
              </a:rPr>
              <a:pPr eaLnBrk="1" hangingPunct="1"/>
              <a:t>4</a:t>
            </a:fld>
            <a:endParaRPr lang="en-GB" sz="1200">
              <a:solidFill>
                <a:srgbClr val="000000"/>
              </a:solidFill>
              <a:latin typeface="Times New Roman" charset="0"/>
            </a:endParaRPr>
          </a:p>
        </p:txBody>
      </p:sp>
      <p:sp>
        <p:nvSpPr>
          <p:cNvPr id="22531" name="Text Box 1"/>
          <p:cNvSpPr txBox="1">
            <a:spLocks noChangeArrowheads="1"/>
          </p:cNvSpPr>
          <p:nvPr/>
        </p:nvSpPr>
        <p:spPr bwMode="auto">
          <a:xfrm>
            <a:off x="960438" y="750888"/>
            <a:ext cx="4960937" cy="3749675"/>
          </a:xfrm>
          <a:prstGeom prst="rect">
            <a:avLst/>
          </a:prstGeom>
          <a:solidFill>
            <a:srgbClr val="FFFFFF"/>
          </a:solidFill>
          <a:ln w="9360">
            <a:solidFill>
              <a:srgbClr val="000000"/>
            </a:solidFill>
            <a:miter lim="800000"/>
            <a:headEnd/>
            <a:tailEnd/>
          </a:ln>
        </p:spPr>
        <p:txBody>
          <a:bodyPr wrap="none" lIns="89063" tIns="44531" rIns="89063" bIns="44531" anchor="ctr"/>
          <a:lstStyle>
            <a:lvl1pPr eaLnBrk="0" hangingPunct="0">
              <a:defRPr sz="4000">
                <a:solidFill>
                  <a:schemeClr val="bg1"/>
                </a:solidFill>
                <a:latin typeface="Arial" charset="0"/>
                <a:ea typeface="ＭＳ Ｐゴシック" charset="0"/>
                <a:cs typeface="ＭＳ Ｐゴシック" charset="0"/>
              </a:defRPr>
            </a:lvl1pPr>
            <a:lvl2pPr marL="742950" indent="-285750" eaLnBrk="0" hangingPunct="0">
              <a:defRPr sz="4000">
                <a:solidFill>
                  <a:schemeClr val="bg1"/>
                </a:solidFill>
                <a:latin typeface="Arial" charset="0"/>
                <a:ea typeface="ＭＳ Ｐゴシック" charset="0"/>
              </a:defRPr>
            </a:lvl2pPr>
            <a:lvl3pPr marL="1143000" indent="-228600" eaLnBrk="0" hangingPunct="0">
              <a:defRPr sz="4000">
                <a:solidFill>
                  <a:schemeClr val="bg1"/>
                </a:solidFill>
                <a:latin typeface="Arial" charset="0"/>
                <a:ea typeface="ＭＳ Ｐゴシック" charset="0"/>
              </a:defRPr>
            </a:lvl3pPr>
            <a:lvl4pPr marL="1600200" indent="-228600" eaLnBrk="0" hangingPunct="0">
              <a:defRPr sz="4000">
                <a:solidFill>
                  <a:schemeClr val="bg1"/>
                </a:solidFill>
                <a:latin typeface="Arial" charset="0"/>
                <a:ea typeface="ＭＳ Ｐゴシック" charset="0"/>
              </a:defRPr>
            </a:lvl4pPr>
            <a:lvl5pPr marL="2057400" indent="-228600" eaLnBrk="0" hangingPunct="0">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9pPr>
          </a:lstStyle>
          <a:p>
            <a:pPr eaLnBrk="1" hangingPunct="1"/>
            <a:endParaRPr lang="nl-NL"/>
          </a:p>
        </p:txBody>
      </p:sp>
      <p:sp>
        <p:nvSpPr>
          <p:cNvPr id="22532" name="Text Box 2"/>
          <p:cNvSpPr>
            <a:spLocks noGrp="1" noChangeArrowheads="1"/>
          </p:cNvSpPr>
          <p:nvPr>
            <p:ph type="body"/>
          </p:nvPr>
        </p:nvSpPr>
        <p:spPr>
          <a:xfrm>
            <a:off x="687388" y="4751388"/>
            <a:ext cx="5502275" cy="4495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r>
              <a:rPr lang="fr-FR" sz="1400" dirty="0" smtClean="0">
                <a:latin typeface="Arial" charset="0"/>
                <a:cs typeface="Arial" charset="0"/>
              </a:rPr>
              <a:t>Check </a:t>
            </a:r>
            <a:r>
              <a:rPr lang="fr-FR" sz="1400" dirty="0" err="1" smtClean="0">
                <a:latin typeface="Arial" charset="0"/>
                <a:cs typeface="Arial" charset="0"/>
              </a:rPr>
              <a:t>implementation</a:t>
            </a:r>
            <a:r>
              <a:rPr lang="fr-FR" sz="1400" dirty="0" smtClean="0">
                <a:latin typeface="Arial" charset="0"/>
                <a:cs typeface="Arial" charset="0"/>
              </a:rPr>
              <a:t> </a:t>
            </a:r>
            <a:r>
              <a:rPr lang="fr-FR" sz="1400" dirty="0" err="1" smtClean="0">
                <a:latin typeface="Arial" charset="0"/>
                <a:cs typeface="Arial" charset="0"/>
              </a:rPr>
              <a:t>period</a:t>
            </a:r>
            <a:r>
              <a:rPr lang="fr-FR" sz="1400" baseline="0" dirty="0" smtClean="0">
                <a:latin typeface="Arial" charset="0"/>
                <a:cs typeface="Arial" charset="0"/>
              </a:rPr>
              <a:t> </a:t>
            </a:r>
            <a:r>
              <a:rPr lang="fr-FR" sz="1400" baseline="0" dirty="0" err="1" smtClean="0">
                <a:latin typeface="Arial" charset="0"/>
                <a:cs typeface="Arial" charset="0"/>
              </a:rPr>
              <a:t>is</a:t>
            </a:r>
            <a:r>
              <a:rPr lang="fr-FR" sz="1400" baseline="0" dirty="0" smtClean="0">
                <a:latin typeface="Arial" charset="0"/>
                <a:cs typeface="Arial" charset="0"/>
              </a:rPr>
              <a:t> </a:t>
            </a:r>
            <a:r>
              <a:rPr lang="fr-FR" sz="1400" baseline="0" dirty="0" err="1" smtClean="0">
                <a:latin typeface="Arial" charset="0"/>
                <a:cs typeface="Arial" charset="0"/>
              </a:rPr>
              <a:t>clear</a:t>
            </a:r>
            <a:r>
              <a:rPr lang="fr-FR" sz="1400" baseline="0" dirty="0" smtClean="0">
                <a:latin typeface="Arial" charset="0"/>
                <a:cs typeface="Arial" charset="0"/>
              </a:rPr>
              <a:t> for all. </a:t>
            </a:r>
            <a:r>
              <a:rPr lang="fr-FR" sz="1400" dirty="0" smtClean="0">
                <a:latin typeface="Arial" charset="0"/>
                <a:cs typeface="Arial" charset="0"/>
              </a:rPr>
              <a:t>W</a:t>
            </a:r>
            <a:r>
              <a:rPr lang="en-US" sz="1400" dirty="0" err="1" smtClean="0">
                <a:latin typeface="Arial" charset="0"/>
                <a:cs typeface="Arial" charset="0"/>
              </a:rPr>
              <a:t>hatever</a:t>
            </a:r>
            <a:r>
              <a:rPr lang="en-US" sz="1400" baseline="0" dirty="0" smtClean="0">
                <a:latin typeface="Arial" charset="0"/>
                <a:cs typeface="Arial" charset="0"/>
              </a:rPr>
              <a:t> the time of disbursement, must be INCURRED during the implementation. If incurred BEFORE implementation and paid DURING implementation will NOT be eligible. </a:t>
            </a:r>
          </a:p>
          <a:p>
            <a:r>
              <a:rPr lang="en-US" sz="1400" baseline="0" dirty="0" smtClean="0">
                <a:latin typeface="Arial" charset="0"/>
                <a:cs typeface="Arial" charset="0"/>
              </a:rPr>
              <a:t>NB exceptions limited</a:t>
            </a:r>
            <a:endParaRPr lang="en-US" sz="1400" dirty="0">
              <a:latin typeface="Arial" charset="0"/>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04850" algn="l"/>
                <a:tab pos="1409700" algn="l"/>
                <a:tab pos="2114550" algn="l"/>
                <a:tab pos="2819400" algn="l"/>
              </a:tabLst>
              <a:defRPr sz="4000">
                <a:solidFill>
                  <a:schemeClr val="bg1"/>
                </a:solidFill>
                <a:latin typeface="Arial" charset="0"/>
                <a:ea typeface="ＭＳ Ｐゴシック" charset="0"/>
                <a:cs typeface="ＭＳ Ｐゴシック" charset="0"/>
              </a:defRPr>
            </a:lvl1pPr>
            <a:lvl2pPr marL="742950" indent="-285750" eaLnBrk="0" hangingPunct="0">
              <a:tabLst>
                <a:tab pos="704850" algn="l"/>
                <a:tab pos="1409700" algn="l"/>
                <a:tab pos="2114550" algn="l"/>
                <a:tab pos="2819400" algn="l"/>
              </a:tabLst>
              <a:defRPr sz="4000">
                <a:solidFill>
                  <a:schemeClr val="bg1"/>
                </a:solidFill>
                <a:latin typeface="Arial" charset="0"/>
                <a:ea typeface="ＭＳ Ｐゴシック" charset="0"/>
              </a:defRPr>
            </a:lvl2pPr>
            <a:lvl3pPr marL="11430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3pPr>
            <a:lvl4pPr marL="16002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4pPr>
            <a:lvl5pPr marL="20574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9pPr>
          </a:lstStyle>
          <a:p>
            <a:pPr eaLnBrk="1" hangingPunct="1"/>
            <a:fld id="{45F098E4-B903-4A4C-BDB8-2C906DC6DD4D}" type="slidenum">
              <a:rPr lang="en-GB" sz="1200">
                <a:solidFill>
                  <a:srgbClr val="000000"/>
                </a:solidFill>
                <a:latin typeface="Times New Roman" charset="0"/>
              </a:rPr>
              <a:pPr eaLnBrk="1" hangingPunct="1"/>
              <a:t>5</a:t>
            </a:fld>
            <a:endParaRPr lang="en-GB" sz="1200">
              <a:solidFill>
                <a:srgbClr val="000000"/>
              </a:solidFill>
              <a:latin typeface="Times New Roman" charset="0"/>
            </a:endParaRPr>
          </a:p>
        </p:txBody>
      </p:sp>
      <p:sp>
        <p:nvSpPr>
          <p:cNvPr id="22531" name="Text Box 1"/>
          <p:cNvSpPr txBox="1">
            <a:spLocks noChangeArrowheads="1"/>
          </p:cNvSpPr>
          <p:nvPr/>
        </p:nvSpPr>
        <p:spPr bwMode="auto">
          <a:xfrm>
            <a:off x="960438" y="750888"/>
            <a:ext cx="4960937" cy="3749675"/>
          </a:xfrm>
          <a:prstGeom prst="rect">
            <a:avLst/>
          </a:prstGeom>
          <a:solidFill>
            <a:srgbClr val="FFFFFF"/>
          </a:solidFill>
          <a:ln w="9360">
            <a:solidFill>
              <a:srgbClr val="000000"/>
            </a:solidFill>
            <a:miter lim="800000"/>
            <a:headEnd/>
            <a:tailEnd/>
          </a:ln>
        </p:spPr>
        <p:txBody>
          <a:bodyPr wrap="none" lIns="89063" tIns="44531" rIns="89063" bIns="44531" anchor="ctr"/>
          <a:lstStyle>
            <a:lvl1pPr eaLnBrk="0" hangingPunct="0">
              <a:defRPr sz="4000">
                <a:solidFill>
                  <a:schemeClr val="bg1"/>
                </a:solidFill>
                <a:latin typeface="Arial" charset="0"/>
                <a:ea typeface="ＭＳ Ｐゴシック" charset="0"/>
                <a:cs typeface="ＭＳ Ｐゴシック" charset="0"/>
              </a:defRPr>
            </a:lvl1pPr>
            <a:lvl2pPr marL="742950" indent="-285750" eaLnBrk="0" hangingPunct="0">
              <a:defRPr sz="4000">
                <a:solidFill>
                  <a:schemeClr val="bg1"/>
                </a:solidFill>
                <a:latin typeface="Arial" charset="0"/>
                <a:ea typeface="ＭＳ Ｐゴシック" charset="0"/>
              </a:defRPr>
            </a:lvl2pPr>
            <a:lvl3pPr marL="1143000" indent="-228600" eaLnBrk="0" hangingPunct="0">
              <a:defRPr sz="4000">
                <a:solidFill>
                  <a:schemeClr val="bg1"/>
                </a:solidFill>
                <a:latin typeface="Arial" charset="0"/>
                <a:ea typeface="ＭＳ Ｐゴシック" charset="0"/>
              </a:defRPr>
            </a:lvl3pPr>
            <a:lvl4pPr marL="1600200" indent="-228600" eaLnBrk="0" hangingPunct="0">
              <a:defRPr sz="4000">
                <a:solidFill>
                  <a:schemeClr val="bg1"/>
                </a:solidFill>
                <a:latin typeface="Arial" charset="0"/>
                <a:ea typeface="ＭＳ Ｐゴシック" charset="0"/>
              </a:defRPr>
            </a:lvl4pPr>
            <a:lvl5pPr marL="2057400" indent="-228600" eaLnBrk="0" hangingPunct="0">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9pPr>
          </a:lstStyle>
          <a:p>
            <a:pPr eaLnBrk="1" hangingPunct="1"/>
            <a:endParaRPr lang="nl-NL"/>
          </a:p>
        </p:txBody>
      </p:sp>
      <p:sp>
        <p:nvSpPr>
          <p:cNvPr id="22532" name="Text Box 2"/>
          <p:cNvSpPr>
            <a:spLocks noGrp="1" noChangeArrowheads="1"/>
          </p:cNvSpPr>
          <p:nvPr>
            <p:ph type="body"/>
          </p:nvPr>
        </p:nvSpPr>
        <p:spPr>
          <a:xfrm>
            <a:off x="687388" y="4751388"/>
            <a:ext cx="5502275" cy="4495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r>
              <a:rPr lang="fr-FR" sz="1400" dirty="0" smtClean="0">
                <a:latin typeface="Arial" charset="0"/>
                <a:cs typeface="Arial" charset="0"/>
              </a:rPr>
              <a:t>14b </a:t>
            </a:r>
            <a:r>
              <a:rPr lang="fr-FR" sz="1400" dirty="0" err="1" smtClean="0">
                <a:latin typeface="Arial" charset="0"/>
                <a:cs typeface="Arial" charset="0"/>
              </a:rPr>
              <a:t>Think</a:t>
            </a:r>
            <a:r>
              <a:rPr lang="fr-FR" sz="1400" dirty="0" smtClean="0">
                <a:latin typeface="Arial" charset="0"/>
                <a:cs typeface="Arial" charset="0"/>
              </a:rPr>
              <a:t> about </a:t>
            </a:r>
            <a:r>
              <a:rPr lang="fr-FR" sz="1400" dirty="0" err="1" smtClean="0">
                <a:latin typeface="Arial" charset="0"/>
                <a:cs typeface="Arial" charset="0"/>
              </a:rPr>
              <a:t>adapting</a:t>
            </a:r>
            <a:r>
              <a:rPr lang="fr-FR" sz="1400" dirty="0" smtClean="0">
                <a:latin typeface="Arial" charset="0"/>
                <a:cs typeface="Arial" charset="0"/>
              </a:rPr>
              <a:t> the budget if </a:t>
            </a:r>
            <a:r>
              <a:rPr lang="fr-FR" sz="1400" dirty="0" err="1" smtClean="0">
                <a:latin typeface="Arial" charset="0"/>
                <a:cs typeface="Arial" charset="0"/>
              </a:rPr>
              <a:t>needed</a:t>
            </a:r>
            <a:r>
              <a:rPr lang="fr-FR" sz="1400" dirty="0" smtClean="0">
                <a:latin typeface="Arial" charset="0"/>
                <a:cs typeface="Arial" charset="0"/>
              </a:rPr>
              <a:t>! But if </a:t>
            </a:r>
            <a:r>
              <a:rPr lang="fr-FR" sz="1400" dirty="0" err="1" smtClean="0">
                <a:latin typeface="Arial" charset="0"/>
                <a:cs typeface="Arial" charset="0"/>
              </a:rPr>
              <a:t>adapt</a:t>
            </a:r>
            <a:r>
              <a:rPr lang="fr-FR" sz="1400" dirty="0" smtClean="0">
                <a:latin typeface="Arial" charset="0"/>
                <a:cs typeface="Arial" charset="0"/>
              </a:rPr>
              <a:t> the budget </a:t>
            </a:r>
            <a:r>
              <a:rPr lang="fr-FR" sz="1400" dirty="0" err="1" smtClean="0">
                <a:latin typeface="Arial" charset="0"/>
                <a:cs typeface="Arial" charset="0"/>
              </a:rPr>
              <a:t>need</a:t>
            </a:r>
            <a:r>
              <a:rPr lang="fr-FR" sz="1400" dirty="0" smtClean="0">
                <a:latin typeface="Arial" charset="0"/>
                <a:cs typeface="Arial" charset="0"/>
              </a:rPr>
              <a:t> to </a:t>
            </a:r>
            <a:r>
              <a:rPr lang="fr-FR" sz="1400" dirty="0" err="1" smtClean="0">
                <a:latin typeface="Arial" charset="0"/>
                <a:cs typeface="Arial" charset="0"/>
              </a:rPr>
              <a:t>at</a:t>
            </a:r>
            <a:r>
              <a:rPr lang="fr-FR" sz="1400" dirty="0" smtClean="0">
                <a:latin typeface="Arial" charset="0"/>
                <a:cs typeface="Arial" charset="0"/>
              </a:rPr>
              <a:t> least INFORM JTS/JMA ASAP (and </a:t>
            </a:r>
            <a:r>
              <a:rPr lang="fr-FR" sz="1400" dirty="0" err="1" smtClean="0">
                <a:latin typeface="Arial" charset="0"/>
                <a:cs typeface="Arial" charset="0"/>
              </a:rPr>
              <a:t>maybe</a:t>
            </a:r>
            <a:r>
              <a:rPr lang="fr-FR" sz="1400" dirty="0" smtClean="0">
                <a:latin typeface="Arial" charset="0"/>
                <a:cs typeface="Arial" charset="0"/>
              </a:rPr>
              <a:t> addendum if not</a:t>
            </a:r>
            <a:r>
              <a:rPr lang="fr-FR" sz="1400" baseline="0" dirty="0" smtClean="0">
                <a:latin typeface="Arial" charset="0"/>
                <a:cs typeface="Arial" charset="0"/>
              </a:rPr>
              <a:t> </a:t>
            </a:r>
            <a:r>
              <a:rPr lang="fr-FR" sz="1400" baseline="0" dirty="0" err="1" smtClean="0">
                <a:latin typeface="Arial" charset="0"/>
                <a:cs typeface="Arial" charset="0"/>
              </a:rPr>
              <a:t>minor</a:t>
            </a:r>
            <a:r>
              <a:rPr lang="fr-FR" sz="1400" baseline="0" dirty="0" smtClean="0">
                <a:latin typeface="Arial" charset="0"/>
                <a:cs typeface="Arial" charset="0"/>
              </a:rPr>
              <a:t> change) – if </a:t>
            </a:r>
            <a:r>
              <a:rPr lang="fr-FR" sz="1400" baseline="0" dirty="0" err="1" smtClean="0">
                <a:latin typeface="Arial" charset="0"/>
                <a:cs typeface="Arial" charset="0"/>
              </a:rPr>
              <a:t>send</a:t>
            </a:r>
            <a:r>
              <a:rPr lang="fr-FR" sz="1400" baseline="0" dirty="0" smtClean="0">
                <a:latin typeface="Arial" charset="0"/>
                <a:cs typeface="Arial" charset="0"/>
              </a:rPr>
              <a:t> </a:t>
            </a:r>
            <a:r>
              <a:rPr lang="fr-FR" sz="1400" baseline="0" dirty="0" err="1" smtClean="0">
                <a:latin typeface="Arial" charset="0"/>
                <a:cs typeface="Arial" charset="0"/>
              </a:rPr>
              <a:t>interim</a:t>
            </a:r>
            <a:r>
              <a:rPr lang="fr-FR" sz="1400" baseline="0" dirty="0" smtClean="0">
                <a:latin typeface="Arial" charset="0"/>
                <a:cs typeface="Arial" charset="0"/>
              </a:rPr>
              <a:t> report NOT COMPLIANT </a:t>
            </a:r>
            <a:r>
              <a:rPr lang="fr-FR" sz="1400" baseline="0" dirty="0" err="1" smtClean="0">
                <a:latin typeface="Arial" charset="0"/>
                <a:cs typeface="Arial" charset="0"/>
              </a:rPr>
              <a:t>with</a:t>
            </a:r>
            <a:r>
              <a:rPr lang="fr-FR" sz="1400" baseline="0" dirty="0" smtClean="0">
                <a:latin typeface="Arial" charset="0"/>
                <a:cs typeface="Arial" charset="0"/>
              </a:rPr>
              <a:t> last budget in JTS file </a:t>
            </a:r>
            <a:r>
              <a:rPr lang="fr-FR" sz="1400" baseline="0" dirty="0" err="1" smtClean="0">
                <a:latin typeface="Arial" charset="0"/>
                <a:cs typeface="Arial" charset="0"/>
              </a:rPr>
              <a:t>cost</a:t>
            </a:r>
            <a:r>
              <a:rPr lang="fr-FR" sz="1400" baseline="0" dirty="0" smtClean="0">
                <a:latin typeface="Arial" charset="0"/>
                <a:cs typeface="Arial" charset="0"/>
              </a:rPr>
              <a:t> </a:t>
            </a:r>
            <a:r>
              <a:rPr lang="fr-FR" sz="1400" baseline="0" dirty="0" err="1" smtClean="0">
                <a:latin typeface="Arial" charset="0"/>
                <a:cs typeface="Arial" charset="0"/>
              </a:rPr>
              <a:t>may</a:t>
            </a:r>
            <a:r>
              <a:rPr lang="fr-FR" sz="1400" baseline="0" dirty="0" smtClean="0">
                <a:latin typeface="Arial" charset="0"/>
                <a:cs typeface="Arial" charset="0"/>
              </a:rPr>
              <a:t> not </a:t>
            </a:r>
            <a:r>
              <a:rPr lang="fr-FR" sz="1400" baseline="0" dirty="0" err="1" smtClean="0">
                <a:latin typeface="Arial" charset="0"/>
                <a:cs typeface="Arial" charset="0"/>
              </a:rPr>
              <a:t>be</a:t>
            </a:r>
            <a:r>
              <a:rPr lang="fr-FR" sz="1400" baseline="0" dirty="0" smtClean="0">
                <a:latin typeface="Arial" charset="0"/>
                <a:cs typeface="Arial" charset="0"/>
              </a:rPr>
              <a:t> </a:t>
            </a:r>
            <a:r>
              <a:rPr lang="fr-FR" sz="1400" baseline="0" dirty="0" err="1" smtClean="0">
                <a:latin typeface="Arial" charset="0"/>
                <a:cs typeface="Arial" charset="0"/>
              </a:rPr>
              <a:t>accepted</a:t>
            </a:r>
            <a:r>
              <a:rPr lang="fr-FR" sz="1400" baseline="0" dirty="0" smtClean="0">
                <a:latin typeface="Arial" charset="0"/>
                <a:cs typeface="Arial" charset="0"/>
              </a:rPr>
              <a:t>! CANNOT </a:t>
            </a:r>
            <a:r>
              <a:rPr lang="fr-FR" sz="1400" baseline="0" dirty="0" err="1" smtClean="0">
                <a:latin typeface="Arial" charset="0"/>
                <a:cs typeface="Arial" charset="0"/>
              </a:rPr>
              <a:t>just</a:t>
            </a:r>
            <a:r>
              <a:rPr lang="fr-FR" sz="1400" baseline="0" dirty="0" smtClean="0">
                <a:latin typeface="Arial" charset="0"/>
                <a:cs typeface="Arial" charset="0"/>
              </a:rPr>
              <a:t> </a:t>
            </a:r>
            <a:r>
              <a:rPr lang="fr-FR" sz="1400" baseline="0" dirty="0" err="1" smtClean="0">
                <a:latin typeface="Arial" charset="0"/>
                <a:cs typeface="Arial" charset="0"/>
              </a:rPr>
              <a:t>inform</a:t>
            </a:r>
            <a:r>
              <a:rPr lang="fr-FR" sz="1400" baseline="0" dirty="0" smtClean="0">
                <a:latin typeface="Arial" charset="0"/>
                <a:cs typeface="Arial" charset="0"/>
              </a:rPr>
              <a:t> on new </a:t>
            </a:r>
            <a:r>
              <a:rPr lang="fr-FR" sz="1400" baseline="0" dirty="0" err="1" smtClean="0">
                <a:latin typeface="Arial" charset="0"/>
                <a:cs typeface="Arial" charset="0"/>
              </a:rPr>
              <a:t>cost</a:t>
            </a:r>
            <a:r>
              <a:rPr lang="fr-FR" sz="1400" baseline="0" dirty="0" smtClean="0">
                <a:latin typeface="Arial" charset="0"/>
                <a:cs typeface="Arial" charset="0"/>
              </a:rPr>
              <a:t> </a:t>
            </a:r>
            <a:r>
              <a:rPr lang="fr-FR" sz="1400" baseline="0" dirty="0" err="1" smtClean="0">
                <a:latin typeface="Arial" charset="0"/>
                <a:cs typeface="Arial" charset="0"/>
              </a:rPr>
              <a:t>with</a:t>
            </a:r>
            <a:r>
              <a:rPr lang="fr-FR" sz="1400" baseline="0" dirty="0" smtClean="0">
                <a:latin typeface="Arial" charset="0"/>
                <a:cs typeface="Arial" charset="0"/>
              </a:rPr>
              <a:t> report.</a:t>
            </a:r>
          </a:p>
          <a:p>
            <a:r>
              <a:rPr lang="fr-FR" sz="1400" baseline="0" dirty="0" smtClean="0">
                <a:latin typeface="Arial" charset="0"/>
                <a:cs typeface="Arial" charset="0"/>
              </a:rPr>
              <a:t>14c </a:t>
            </a:r>
            <a:r>
              <a:rPr lang="fr-FR" sz="1400" baseline="0" dirty="0" err="1" smtClean="0">
                <a:latin typeface="Arial" charset="0"/>
                <a:cs typeface="Arial" charset="0"/>
              </a:rPr>
              <a:t>Always</a:t>
            </a:r>
            <a:r>
              <a:rPr lang="fr-FR" sz="1400" baseline="0" dirty="0" smtClean="0">
                <a:latin typeface="Arial" charset="0"/>
                <a:cs typeface="Arial" charset="0"/>
              </a:rPr>
              <a:t> </a:t>
            </a:r>
            <a:r>
              <a:rPr lang="fr-FR" sz="1400" baseline="0" dirty="0" err="1" smtClean="0">
                <a:latin typeface="Arial" charset="0"/>
                <a:cs typeface="Arial" charset="0"/>
              </a:rPr>
              <a:t>be</a:t>
            </a:r>
            <a:r>
              <a:rPr lang="fr-FR" sz="1400" baseline="0" dirty="0" smtClean="0">
                <a:latin typeface="Arial" charset="0"/>
                <a:cs typeface="Arial" charset="0"/>
              </a:rPr>
              <a:t> </a:t>
            </a:r>
            <a:r>
              <a:rPr lang="fr-FR" sz="1400" baseline="0" dirty="0" err="1" smtClean="0">
                <a:latin typeface="Arial" charset="0"/>
                <a:cs typeface="Arial" charset="0"/>
              </a:rPr>
              <a:t>ready</a:t>
            </a:r>
            <a:r>
              <a:rPr lang="fr-FR" sz="1400" baseline="0" dirty="0" smtClean="0">
                <a:latin typeface="Arial" charset="0"/>
                <a:cs typeface="Arial" charset="0"/>
              </a:rPr>
              <a:t> to </a:t>
            </a:r>
            <a:r>
              <a:rPr lang="fr-FR" sz="1400" baseline="0" dirty="0" err="1" smtClean="0">
                <a:latin typeface="Arial" charset="0"/>
                <a:cs typeface="Arial" charset="0"/>
              </a:rPr>
              <a:t>demonstrate</a:t>
            </a:r>
            <a:r>
              <a:rPr lang="fr-FR" sz="1400" baseline="0" dirty="0" smtClean="0">
                <a:latin typeface="Arial" charset="0"/>
                <a:cs typeface="Arial" charset="0"/>
              </a:rPr>
              <a:t> </a:t>
            </a:r>
            <a:r>
              <a:rPr lang="fr-FR" sz="1400" baseline="0" dirty="0" err="1" smtClean="0">
                <a:latin typeface="Arial" charset="0"/>
                <a:cs typeface="Arial" charset="0"/>
              </a:rPr>
              <a:t>that</a:t>
            </a:r>
            <a:r>
              <a:rPr lang="fr-FR" sz="1400" baseline="0" dirty="0" smtClean="0">
                <a:latin typeface="Arial" charset="0"/>
                <a:cs typeface="Arial" charset="0"/>
              </a:rPr>
              <a:t> the </a:t>
            </a:r>
            <a:r>
              <a:rPr lang="fr-FR" sz="1400" baseline="0" dirty="0" err="1" smtClean="0">
                <a:latin typeface="Arial" charset="0"/>
                <a:cs typeface="Arial" charset="0"/>
              </a:rPr>
              <a:t>cost</a:t>
            </a:r>
            <a:r>
              <a:rPr lang="fr-FR" sz="1400" baseline="0" dirty="0" smtClean="0">
                <a:latin typeface="Arial" charset="0"/>
                <a:cs typeface="Arial" charset="0"/>
              </a:rPr>
              <a:t> </a:t>
            </a:r>
            <a:r>
              <a:rPr lang="fr-FR" sz="1400" baseline="0" dirty="0" err="1" smtClean="0">
                <a:latin typeface="Arial" charset="0"/>
                <a:cs typeface="Arial" charset="0"/>
              </a:rPr>
              <a:t>incurred</a:t>
            </a:r>
            <a:r>
              <a:rPr lang="fr-FR" sz="1400" baseline="0" dirty="0" smtClean="0">
                <a:latin typeface="Arial" charset="0"/>
                <a:cs typeface="Arial" charset="0"/>
              </a:rPr>
              <a:t> </a:t>
            </a:r>
            <a:r>
              <a:rPr lang="fr-FR" sz="1400" baseline="0" dirty="0" err="1" smtClean="0">
                <a:latin typeface="Arial" charset="0"/>
                <a:cs typeface="Arial" charset="0"/>
              </a:rPr>
              <a:t>is</a:t>
            </a:r>
            <a:r>
              <a:rPr lang="fr-FR" sz="1400" baseline="0" dirty="0" smtClean="0">
                <a:latin typeface="Arial" charset="0"/>
                <a:cs typeface="Arial" charset="0"/>
              </a:rPr>
              <a:t> </a:t>
            </a:r>
            <a:r>
              <a:rPr lang="fr-FR" sz="1400" baseline="0" dirty="0" err="1" smtClean="0">
                <a:latin typeface="Arial" charset="0"/>
                <a:cs typeface="Arial" charset="0"/>
              </a:rPr>
              <a:t>necessary</a:t>
            </a:r>
            <a:r>
              <a:rPr lang="fr-FR" sz="1400" baseline="0" dirty="0" smtClean="0">
                <a:latin typeface="Arial" charset="0"/>
                <a:cs typeface="Arial" charset="0"/>
              </a:rPr>
              <a:t> for the </a:t>
            </a:r>
            <a:r>
              <a:rPr lang="fr-FR" sz="1400" baseline="0" dirty="0" err="1" smtClean="0">
                <a:latin typeface="Arial" charset="0"/>
                <a:cs typeface="Arial" charset="0"/>
              </a:rPr>
              <a:t>implementation</a:t>
            </a:r>
            <a:r>
              <a:rPr lang="fr-FR" sz="1400" baseline="0" dirty="0" smtClean="0">
                <a:latin typeface="Arial" charset="0"/>
                <a:cs typeface="Arial" charset="0"/>
              </a:rPr>
              <a:t> of the action, </a:t>
            </a:r>
            <a:r>
              <a:rPr lang="fr-FR" sz="1400" baseline="0" dirty="0" err="1" smtClean="0">
                <a:latin typeface="Arial" charset="0"/>
                <a:cs typeface="Arial" charset="0"/>
              </a:rPr>
              <a:t>this</a:t>
            </a:r>
            <a:r>
              <a:rPr lang="fr-FR" sz="1400" baseline="0" dirty="0" smtClean="0">
                <a:latin typeface="Arial" charset="0"/>
                <a:cs typeface="Arial" charset="0"/>
              </a:rPr>
              <a:t> justifies </a:t>
            </a:r>
            <a:r>
              <a:rPr lang="fr-FR" sz="1400" baseline="0" dirty="0" err="1" smtClean="0">
                <a:latin typeface="Arial" charset="0"/>
                <a:cs typeface="Arial" charset="0"/>
              </a:rPr>
              <a:t>its</a:t>
            </a:r>
            <a:r>
              <a:rPr lang="fr-FR" sz="1400" baseline="0" dirty="0" smtClean="0">
                <a:latin typeface="Arial" charset="0"/>
                <a:cs typeface="Arial" charset="0"/>
              </a:rPr>
              <a:t> </a:t>
            </a:r>
            <a:r>
              <a:rPr lang="fr-FR" sz="1400" baseline="0" dirty="0" err="1" smtClean="0">
                <a:latin typeface="Arial" charset="0"/>
                <a:cs typeface="Arial" charset="0"/>
              </a:rPr>
              <a:t>eligibility</a:t>
            </a:r>
            <a:r>
              <a:rPr lang="fr-FR" sz="1400" baseline="0" dirty="0" smtClean="0">
                <a:latin typeface="Arial" charset="0"/>
                <a:cs typeface="Arial" charset="0"/>
              </a:rPr>
              <a:t>. LINK IT to the NARRATIVE report! </a:t>
            </a:r>
            <a:endParaRPr lang="en-US" sz="1400" dirty="0">
              <a:latin typeface="Arial" charset="0"/>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04850" algn="l"/>
                <a:tab pos="1409700" algn="l"/>
                <a:tab pos="2114550" algn="l"/>
                <a:tab pos="2819400" algn="l"/>
              </a:tabLst>
              <a:defRPr sz="4000">
                <a:solidFill>
                  <a:schemeClr val="bg1"/>
                </a:solidFill>
                <a:latin typeface="Arial" charset="0"/>
                <a:ea typeface="ＭＳ Ｐゴシック" charset="0"/>
                <a:cs typeface="ＭＳ Ｐゴシック" charset="0"/>
              </a:defRPr>
            </a:lvl1pPr>
            <a:lvl2pPr marL="742950" indent="-285750" eaLnBrk="0" hangingPunct="0">
              <a:tabLst>
                <a:tab pos="704850" algn="l"/>
                <a:tab pos="1409700" algn="l"/>
                <a:tab pos="2114550" algn="l"/>
                <a:tab pos="2819400" algn="l"/>
              </a:tabLst>
              <a:defRPr sz="4000">
                <a:solidFill>
                  <a:schemeClr val="bg1"/>
                </a:solidFill>
                <a:latin typeface="Arial" charset="0"/>
                <a:ea typeface="ＭＳ Ｐゴシック" charset="0"/>
              </a:defRPr>
            </a:lvl2pPr>
            <a:lvl3pPr marL="11430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3pPr>
            <a:lvl4pPr marL="16002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4pPr>
            <a:lvl5pPr marL="2057400" indent="-228600" eaLnBrk="0" hangingPunct="0">
              <a:tabLst>
                <a:tab pos="704850" algn="l"/>
                <a:tab pos="1409700" algn="l"/>
                <a:tab pos="2114550" algn="l"/>
                <a:tab pos="2819400"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704850" algn="l"/>
                <a:tab pos="1409700" algn="l"/>
                <a:tab pos="2114550" algn="l"/>
                <a:tab pos="2819400" algn="l"/>
              </a:tabLst>
              <a:defRPr sz="4000">
                <a:solidFill>
                  <a:schemeClr val="bg1"/>
                </a:solidFill>
                <a:latin typeface="Arial" charset="0"/>
                <a:ea typeface="ＭＳ Ｐゴシック" charset="0"/>
              </a:defRPr>
            </a:lvl9pPr>
          </a:lstStyle>
          <a:p>
            <a:pPr eaLnBrk="1" hangingPunct="1"/>
            <a:fld id="{45F098E4-B903-4A4C-BDB8-2C906DC6DD4D}" type="slidenum">
              <a:rPr lang="en-GB" sz="1200">
                <a:solidFill>
                  <a:srgbClr val="000000"/>
                </a:solidFill>
                <a:latin typeface="Times New Roman" charset="0"/>
              </a:rPr>
              <a:pPr eaLnBrk="1" hangingPunct="1"/>
              <a:t>6</a:t>
            </a:fld>
            <a:endParaRPr lang="en-GB" sz="1200">
              <a:solidFill>
                <a:srgbClr val="000000"/>
              </a:solidFill>
              <a:latin typeface="Times New Roman" charset="0"/>
            </a:endParaRPr>
          </a:p>
        </p:txBody>
      </p:sp>
      <p:sp>
        <p:nvSpPr>
          <p:cNvPr id="22531" name="Text Box 1"/>
          <p:cNvSpPr txBox="1">
            <a:spLocks noChangeArrowheads="1"/>
          </p:cNvSpPr>
          <p:nvPr/>
        </p:nvSpPr>
        <p:spPr bwMode="auto">
          <a:xfrm>
            <a:off x="960438" y="750888"/>
            <a:ext cx="4960937" cy="3749675"/>
          </a:xfrm>
          <a:prstGeom prst="rect">
            <a:avLst/>
          </a:prstGeom>
          <a:solidFill>
            <a:srgbClr val="FFFFFF"/>
          </a:solidFill>
          <a:ln w="9360">
            <a:solidFill>
              <a:srgbClr val="000000"/>
            </a:solidFill>
            <a:miter lim="800000"/>
            <a:headEnd/>
            <a:tailEnd/>
          </a:ln>
        </p:spPr>
        <p:txBody>
          <a:bodyPr wrap="none" lIns="89063" tIns="44531" rIns="89063" bIns="44531" anchor="ctr"/>
          <a:lstStyle>
            <a:lvl1pPr eaLnBrk="0" hangingPunct="0">
              <a:defRPr sz="4000">
                <a:solidFill>
                  <a:schemeClr val="bg1"/>
                </a:solidFill>
                <a:latin typeface="Arial" charset="0"/>
                <a:ea typeface="ＭＳ Ｐゴシック" charset="0"/>
                <a:cs typeface="ＭＳ Ｐゴシック" charset="0"/>
              </a:defRPr>
            </a:lvl1pPr>
            <a:lvl2pPr marL="742950" indent="-285750" eaLnBrk="0" hangingPunct="0">
              <a:defRPr sz="4000">
                <a:solidFill>
                  <a:schemeClr val="bg1"/>
                </a:solidFill>
                <a:latin typeface="Arial" charset="0"/>
                <a:ea typeface="ＭＳ Ｐゴシック" charset="0"/>
              </a:defRPr>
            </a:lvl2pPr>
            <a:lvl3pPr marL="1143000" indent="-228600" eaLnBrk="0" hangingPunct="0">
              <a:defRPr sz="4000">
                <a:solidFill>
                  <a:schemeClr val="bg1"/>
                </a:solidFill>
                <a:latin typeface="Arial" charset="0"/>
                <a:ea typeface="ＭＳ Ｐゴシック" charset="0"/>
              </a:defRPr>
            </a:lvl3pPr>
            <a:lvl4pPr marL="1600200" indent="-228600" eaLnBrk="0" hangingPunct="0">
              <a:defRPr sz="4000">
                <a:solidFill>
                  <a:schemeClr val="bg1"/>
                </a:solidFill>
                <a:latin typeface="Arial" charset="0"/>
                <a:ea typeface="ＭＳ Ｐゴシック" charset="0"/>
              </a:defRPr>
            </a:lvl4pPr>
            <a:lvl5pPr marL="2057400" indent="-228600" eaLnBrk="0" hangingPunct="0">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9pPr>
          </a:lstStyle>
          <a:p>
            <a:pPr eaLnBrk="1" hangingPunct="1"/>
            <a:endParaRPr lang="nl-NL"/>
          </a:p>
        </p:txBody>
      </p:sp>
      <p:sp>
        <p:nvSpPr>
          <p:cNvPr id="22532" name="Text Box 2"/>
          <p:cNvSpPr>
            <a:spLocks noGrp="1" noChangeArrowheads="1"/>
          </p:cNvSpPr>
          <p:nvPr>
            <p:ph type="body"/>
          </p:nvPr>
        </p:nvSpPr>
        <p:spPr>
          <a:xfrm>
            <a:off x="687388" y="4751388"/>
            <a:ext cx="5502275" cy="4495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r>
              <a:rPr lang="en-US" sz="1400" dirty="0" smtClean="0">
                <a:latin typeface="Arial" charset="0"/>
                <a:cs typeface="Arial" charset="0"/>
              </a:rPr>
              <a:t>14d</a:t>
            </a:r>
            <a:r>
              <a:rPr lang="en-US" sz="1400" baseline="0" dirty="0" smtClean="0">
                <a:latin typeface="Arial" charset="0"/>
                <a:cs typeface="Arial" charset="0"/>
              </a:rPr>
              <a:t> </a:t>
            </a:r>
            <a:r>
              <a:rPr lang="fr-FR" sz="1400" baseline="0" dirty="0" smtClean="0">
                <a:latin typeface="Arial" charset="0"/>
                <a:cs typeface="Arial" charset="0"/>
              </a:rPr>
              <a:t>–</a:t>
            </a:r>
            <a:r>
              <a:rPr lang="en-US" sz="1400" baseline="0" dirty="0" smtClean="0">
                <a:latin typeface="Arial" charset="0"/>
                <a:cs typeface="Arial" charset="0"/>
              </a:rPr>
              <a:t> also applies to partners: according to usual accounting practices of partners. Will go back to accounting with Albert</a:t>
            </a:r>
          </a:p>
          <a:p>
            <a:r>
              <a:rPr lang="en-US" sz="1400" baseline="0" dirty="0" smtClean="0">
                <a:latin typeface="Arial" charset="0"/>
                <a:cs typeface="Arial" charset="0"/>
              </a:rPr>
              <a:t>14e </a:t>
            </a:r>
            <a:r>
              <a:rPr lang="fr-FR" sz="1400" baseline="0" dirty="0" smtClean="0">
                <a:latin typeface="Arial" charset="0"/>
                <a:cs typeface="Arial" charset="0"/>
              </a:rPr>
              <a:t>–</a:t>
            </a:r>
            <a:r>
              <a:rPr lang="en-US" sz="1400" baseline="0" dirty="0" smtClean="0">
                <a:latin typeface="Arial" charset="0"/>
                <a:cs typeface="Arial" charset="0"/>
              </a:rPr>
              <a:t> Ask participants who can define economy and efficiency? </a:t>
            </a:r>
            <a:r>
              <a:rPr lang="fr-FR" sz="1400" baseline="0" dirty="0" smtClean="0">
                <a:latin typeface="Arial" charset="0"/>
                <a:cs typeface="Arial" charset="0"/>
              </a:rPr>
              <a:t>A</a:t>
            </a:r>
            <a:r>
              <a:rPr lang="en-US" sz="1400" baseline="0" dirty="0" err="1" smtClean="0">
                <a:latin typeface="Arial" charset="0"/>
                <a:cs typeface="Arial" charset="0"/>
              </a:rPr>
              <a:t>nd</a:t>
            </a:r>
            <a:r>
              <a:rPr lang="en-US" sz="1400" baseline="0" dirty="0" smtClean="0">
                <a:latin typeface="Arial" charset="0"/>
                <a:cs typeface="Arial" charset="0"/>
              </a:rPr>
              <a:t> provide an example </a:t>
            </a:r>
            <a:endParaRPr lang="en-US" sz="1400" dirty="0">
              <a:latin typeface="Arial" charset="0"/>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05079" algn="l"/>
                <a:tab pos="1410157" algn="l"/>
                <a:tab pos="2115236" algn="l"/>
                <a:tab pos="2820314" algn="l"/>
              </a:tabLst>
              <a:defRPr sz="3900">
                <a:solidFill>
                  <a:schemeClr val="bg1"/>
                </a:solidFill>
                <a:latin typeface="Arial" charset="0"/>
                <a:ea typeface="ＭＳ Ｐゴシック" charset="0"/>
              </a:defRPr>
            </a:lvl1pPr>
            <a:lvl2pPr marL="723633" indent="-278321" eaLnBrk="0" hangingPunct="0">
              <a:tabLst>
                <a:tab pos="705079" algn="l"/>
                <a:tab pos="1410157" algn="l"/>
                <a:tab pos="2115236" algn="l"/>
                <a:tab pos="2820314" algn="l"/>
              </a:tabLst>
              <a:defRPr sz="3900">
                <a:solidFill>
                  <a:schemeClr val="bg1"/>
                </a:solidFill>
                <a:latin typeface="Arial" charset="0"/>
                <a:ea typeface="ＭＳ Ｐゴシック" charset="0"/>
              </a:defRPr>
            </a:lvl2pPr>
            <a:lvl3pPr marL="1113282" indent="-222656" eaLnBrk="0" hangingPunct="0">
              <a:tabLst>
                <a:tab pos="705079" algn="l"/>
                <a:tab pos="1410157" algn="l"/>
                <a:tab pos="2115236" algn="l"/>
                <a:tab pos="2820314" algn="l"/>
              </a:tabLst>
              <a:defRPr sz="3900">
                <a:solidFill>
                  <a:schemeClr val="bg1"/>
                </a:solidFill>
                <a:latin typeface="Arial" charset="0"/>
                <a:ea typeface="ＭＳ Ｐゴシック" charset="0"/>
              </a:defRPr>
            </a:lvl3pPr>
            <a:lvl4pPr marL="1558595" indent="-222656" eaLnBrk="0" hangingPunct="0">
              <a:tabLst>
                <a:tab pos="705079" algn="l"/>
                <a:tab pos="1410157" algn="l"/>
                <a:tab pos="2115236" algn="l"/>
                <a:tab pos="2820314" algn="l"/>
              </a:tabLst>
              <a:defRPr sz="3900">
                <a:solidFill>
                  <a:schemeClr val="bg1"/>
                </a:solidFill>
                <a:latin typeface="Arial" charset="0"/>
                <a:ea typeface="ＭＳ Ｐゴシック" charset="0"/>
              </a:defRPr>
            </a:lvl4pPr>
            <a:lvl5pPr marL="2003908" indent="-222656" eaLnBrk="0" hangingPunct="0">
              <a:tabLst>
                <a:tab pos="705079" algn="l"/>
                <a:tab pos="1410157" algn="l"/>
                <a:tab pos="2115236" algn="l"/>
                <a:tab pos="2820314" algn="l"/>
              </a:tabLst>
              <a:defRPr sz="3900">
                <a:solidFill>
                  <a:schemeClr val="bg1"/>
                </a:solidFill>
                <a:latin typeface="Arial" charset="0"/>
                <a:ea typeface="ＭＳ Ｐゴシック" charset="0"/>
              </a:defRPr>
            </a:lvl5pPr>
            <a:lvl6pPr marL="2449220" indent="-222656" algn="ctr" defTabSz="437582" eaLnBrk="0" fontAlgn="base" hangingPunct="0">
              <a:lnSpc>
                <a:spcPct val="76000"/>
              </a:lnSpc>
              <a:spcBef>
                <a:spcPct val="0"/>
              </a:spcBef>
              <a:spcAft>
                <a:spcPct val="0"/>
              </a:spcAft>
              <a:buClr>
                <a:srgbClr val="000000"/>
              </a:buClr>
              <a:buSzPct val="100000"/>
              <a:buFont typeface="Arial" charset="0"/>
              <a:tabLst>
                <a:tab pos="705079" algn="l"/>
                <a:tab pos="1410157" algn="l"/>
                <a:tab pos="2115236" algn="l"/>
                <a:tab pos="2820314" algn="l"/>
              </a:tabLst>
              <a:defRPr sz="3900">
                <a:solidFill>
                  <a:schemeClr val="bg1"/>
                </a:solidFill>
                <a:latin typeface="Arial" charset="0"/>
                <a:ea typeface="ＭＳ Ｐゴシック" charset="0"/>
              </a:defRPr>
            </a:lvl6pPr>
            <a:lvl7pPr marL="2894533" indent="-222656" algn="ctr" defTabSz="437582" eaLnBrk="0" fontAlgn="base" hangingPunct="0">
              <a:lnSpc>
                <a:spcPct val="76000"/>
              </a:lnSpc>
              <a:spcBef>
                <a:spcPct val="0"/>
              </a:spcBef>
              <a:spcAft>
                <a:spcPct val="0"/>
              </a:spcAft>
              <a:buClr>
                <a:srgbClr val="000000"/>
              </a:buClr>
              <a:buSzPct val="100000"/>
              <a:buFont typeface="Arial" charset="0"/>
              <a:tabLst>
                <a:tab pos="705079" algn="l"/>
                <a:tab pos="1410157" algn="l"/>
                <a:tab pos="2115236" algn="l"/>
                <a:tab pos="2820314" algn="l"/>
              </a:tabLst>
              <a:defRPr sz="3900">
                <a:solidFill>
                  <a:schemeClr val="bg1"/>
                </a:solidFill>
                <a:latin typeface="Arial" charset="0"/>
                <a:ea typeface="ＭＳ Ｐゴシック" charset="0"/>
              </a:defRPr>
            </a:lvl7pPr>
            <a:lvl8pPr marL="3339846" indent="-222656" algn="ctr" defTabSz="437582" eaLnBrk="0" fontAlgn="base" hangingPunct="0">
              <a:lnSpc>
                <a:spcPct val="76000"/>
              </a:lnSpc>
              <a:spcBef>
                <a:spcPct val="0"/>
              </a:spcBef>
              <a:spcAft>
                <a:spcPct val="0"/>
              </a:spcAft>
              <a:buClr>
                <a:srgbClr val="000000"/>
              </a:buClr>
              <a:buSzPct val="100000"/>
              <a:buFont typeface="Arial" charset="0"/>
              <a:tabLst>
                <a:tab pos="705079" algn="l"/>
                <a:tab pos="1410157" algn="l"/>
                <a:tab pos="2115236" algn="l"/>
                <a:tab pos="2820314" algn="l"/>
              </a:tabLst>
              <a:defRPr sz="3900">
                <a:solidFill>
                  <a:schemeClr val="bg1"/>
                </a:solidFill>
                <a:latin typeface="Arial" charset="0"/>
                <a:ea typeface="ＭＳ Ｐゴシック" charset="0"/>
              </a:defRPr>
            </a:lvl8pPr>
            <a:lvl9pPr marL="3785159" indent="-222656" algn="ctr" defTabSz="437582" eaLnBrk="0" fontAlgn="base" hangingPunct="0">
              <a:lnSpc>
                <a:spcPct val="76000"/>
              </a:lnSpc>
              <a:spcBef>
                <a:spcPct val="0"/>
              </a:spcBef>
              <a:spcAft>
                <a:spcPct val="0"/>
              </a:spcAft>
              <a:buClr>
                <a:srgbClr val="000000"/>
              </a:buClr>
              <a:buSzPct val="100000"/>
              <a:buFont typeface="Arial" charset="0"/>
              <a:tabLst>
                <a:tab pos="705079" algn="l"/>
                <a:tab pos="1410157" algn="l"/>
                <a:tab pos="2115236" algn="l"/>
                <a:tab pos="2820314" algn="l"/>
              </a:tabLst>
              <a:defRPr sz="3900">
                <a:solidFill>
                  <a:schemeClr val="bg1"/>
                </a:solidFill>
                <a:latin typeface="Arial" charset="0"/>
                <a:ea typeface="ＭＳ Ｐゴシック" charset="0"/>
              </a:defRPr>
            </a:lvl9pPr>
          </a:lstStyle>
          <a:p>
            <a:pPr eaLnBrk="1" hangingPunct="1"/>
            <a:fld id="{C334ED84-4247-484F-AFE0-4CF8680A43CA}" type="slidenum">
              <a:rPr lang="en-GB" sz="1200">
                <a:solidFill>
                  <a:srgbClr val="000000"/>
                </a:solidFill>
                <a:latin typeface="Times New Roman" charset="0"/>
              </a:rPr>
              <a:pPr eaLnBrk="1" hangingPunct="1"/>
              <a:t>7</a:t>
            </a:fld>
            <a:endParaRPr lang="en-GB" sz="1200">
              <a:solidFill>
                <a:srgbClr val="000000"/>
              </a:solidFill>
              <a:latin typeface="Times New Roman" charset="0"/>
            </a:endParaRPr>
          </a:p>
        </p:txBody>
      </p:sp>
      <p:sp>
        <p:nvSpPr>
          <p:cNvPr id="41987" name="Text Box 1"/>
          <p:cNvSpPr txBox="1">
            <a:spLocks noChangeArrowheads="1"/>
          </p:cNvSpPr>
          <p:nvPr/>
        </p:nvSpPr>
        <p:spPr bwMode="auto">
          <a:xfrm>
            <a:off x="960253" y="750950"/>
            <a:ext cx="4961307" cy="3750095"/>
          </a:xfrm>
          <a:prstGeom prst="rect">
            <a:avLst/>
          </a:prstGeom>
          <a:solidFill>
            <a:srgbClr val="FFFFFF"/>
          </a:solidFill>
          <a:ln w="9360">
            <a:solidFill>
              <a:srgbClr val="000000"/>
            </a:solidFill>
            <a:miter lim="800000"/>
            <a:headEnd/>
            <a:tailEnd/>
          </a:ln>
        </p:spPr>
        <p:txBody>
          <a:bodyPr wrap="none" lIns="89063" tIns="44531" rIns="89063" bIns="44531" anchor="ctr"/>
          <a:lstStyle>
            <a:lvl1pPr eaLnBrk="0" hangingPunct="0">
              <a:defRPr sz="4000">
                <a:solidFill>
                  <a:schemeClr val="bg1"/>
                </a:solidFill>
                <a:latin typeface="Arial" charset="0"/>
                <a:ea typeface="ＭＳ Ｐゴシック" charset="0"/>
              </a:defRPr>
            </a:lvl1pPr>
            <a:lvl2pPr marL="742950" indent="-285750" eaLnBrk="0" hangingPunct="0">
              <a:defRPr sz="4000">
                <a:solidFill>
                  <a:schemeClr val="bg1"/>
                </a:solidFill>
                <a:latin typeface="Arial" charset="0"/>
                <a:ea typeface="ＭＳ Ｐゴシック" charset="0"/>
              </a:defRPr>
            </a:lvl2pPr>
            <a:lvl3pPr marL="1143000" indent="-228600" eaLnBrk="0" hangingPunct="0">
              <a:defRPr sz="4000">
                <a:solidFill>
                  <a:schemeClr val="bg1"/>
                </a:solidFill>
                <a:latin typeface="Arial" charset="0"/>
                <a:ea typeface="ＭＳ Ｐゴシック" charset="0"/>
              </a:defRPr>
            </a:lvl3pPr>
            <a:lvl4pPr marL="1600200" indent="-228600" eaLnBrk="0" hangingPunct="0">
              <a:defRPr sz="4000">
                <a:solidFill>
                  <a:schemeClr val="bg1"/>
                </a:solidFill>
                <a:latin typeface="Arial" charset="0"/>
                <a:ea typeface="ＭＳ Ｐゴシック" charset="0"/>
              </a:defRPr>
            </a:lvl4pPr>
            <a:lvl5pPr marL="2057400" indent="-228600" eaLnBrk="0" hangingPunct="0">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9pPr>
          </a:lstStyle>
          <a:p>
            <a:pPr eaLnBrk="1" hangingPunct="1"/>
            <a:endParaRPr lang="nl-NL"/>
          </a:p>
        </p:txBody>
      </p:sp>
      <p:sp>
        <p:nvSpPr>
          <p:cNvPr id="41988" name="Text Box 2"/>
          <p:cNvSpPr>
            <a:spLocks noGrp="1" noChangeArrowheads="1"/>
          </p:cNvSpPr>
          <p:nvPr>
            <p:ph type="body"/>
          </p:nvPr>
        </p:nvSpPr>
        <p:spPr>
          <a:xfrm>
            <a:off x="687874" y="4750844"/>
            <a:ext cx="5501449" cy="449639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r>
              <a:rPr lang="en-US" sz="1400" dirty="0" smtClean="0">
                <a:latin typeface="Arial" charset="0"/>
                <a:cs typeface="Arial" charset="0"/>
              </a:rPr>
              <a:t>Ask participants: Have you had</a:t>
            </a:r>
            <a:r>
              <a:rPr lang="en-US" sz="1400" baseline="0" dirty="0" smtClean="0">
                <a:latin typeface="Arial" charset="0"/>
                <a:cs typeface="Arial" charset="0"/>
              </a:rPr>
              <a:t> any difficulties in practice understanding this list of costs? Will go back more to it in exercises today</a:t>
            </a:r>
            <a:endParaRPr lang="en-US" sz="1400" dirty="0">
              <a:latin typeface="Arial" charset="0"/>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05079" algn="l"/>
                <a:tab pos="1410157" algn="l"/>
                <a:tab pos="2115236" algn="l"/>
                <a:tab pos="2820314" algn="l"/>
              </a:tabLst>
              <a:defRPr sz="3900">
                <a:solidFill>
                  <a:schemeClr val="bg1"/>
                </a:solidFill>
                <a:latin typeface="Arial" charset="0"/>
                <a:ea typeface="ＭＳ Ｐゴシック" charset="0"/>
              </a:defRPr>
            </a:lvl1pPr>
            <a:lvl2pPr marL="723633" indent="-278321" eaLnBrk="0" hangingPunct="0">
              <a:tabLst>
                <a:tab pos="705079" algn="l"/>
                <a:tab pos="1410157" algn="l"/>
                <a:tab pos="2115236" algn="l"/>
                <a:tab pos="2820314" algn="l"/>
              </a:tabLst>
              <a:defRPr sz="3900">
                <a:solidFill>
                  <a:schemeClr val="bg1"/>
                </a:solidFill>
                <a:latin typeface="Arial" charset="0"/>
                <a:ea typeface="ＭＳ Ｐゴシック" charset="0"/>
              </a:defRPr>
            </a:lvl2pPr>
            <a:lvl3pPr marL="1113282" indent="-222656" eaLnBrk="0" hangingPunct="0">
              <a:tabLst>
                <a:tab pos="705079" algn="l"/>
                <a:tab pos="1410157" algn="l"/>
                <a:tab pos="2115236" algn="l"/>
                <a:tab pos="2820314" algn="l"/>
              </a:tabLst>
              <a:defRPr sz="3900">
                <a:solidFill>
                  <a:schemeClr val="bg1"/>
                </a:solidFill>
                <a:latin typeface="Arial" charset="0"/>
                <a:ea typeface="ＭＳ Ｐゴシック" charset="0"/>
              </a:defRPr>
            </a:lvl3pPr>
            <a:lvl4pPr marL="1558595" indent="-222656" eaLnBrk="0" hangingPunct="0">
              <a:tabLst>
                <a:tab pos="705079" algn="l"/>
                <a:tab pos="1410157" algn="l"/>
                <a:tab pos="2115236" algn="l"/>
                <a:tab pos="2820314" algn="l"/>
              </a:tabLst>
              <a:defRPr sz="3900">
                <a:solidFill>
                  <a:schemeClr val="bg1"/>
                </a:solidFill>
                <a:latin typeface="Arial" charset="0"/>
                <a:ea typeface="ＭＳ Ｐゴシック" charset="0"/>
              </a:defRPr>
            </a:lvl4pPr>
            <a:lvl5pPr marL="2003908" indent="-222656" eaLnBrk="0" hangingPunct="0">
              <a:tabLst>
                <a:tab pos="705079" algn="l"/>
                <a:tab pos="1410157" algn="l"/>
                <a:tab pos="2115236" algn="l"/>
                <a:tab pos="2820314" algn="l"/>
              </a:tabLst>
              <a:defRPr sz="3900">
                <a:solidFill>
                  <a:schemeClr val="bg1"/>
                </a:solidFill>
                <a:latin typeface="Arial" charset="0"/>
                <a:ea typeface="ＭＳ Ｐゴシック" charset="0"/>
              </a:defRPr>
            </a:lvl5pPr>
            <a:lvl6pPr marL="2449220" indent="-222656" algn="ctr" defTabSz="437582" eaLnBrk="0" fontAlgn="base" hangingPunct="0">
              <a:lnSpc>
                <a:spcPct val="76000"/>
              </a:lnSpc>
              <a:spcBef>
                <a:spcPct val="0"/>
              </a:spcBef>
              <a:spcAft>
                <a:spcPct val="0"/>
              </a:spcAft>
              <a:buClr>
                <a:srgbClr val="000000"/>
              </a:buClr>
              <a:buSzPct val="100000"/>
              <a:buFont typeface="Arial" charset="0"/>
              <a:tabLst>
                <a:tab pos="705079" algn="l"/>
                <a:tab pos="1410157" algn="l"/>
                <a:tab pos="2115236" algn="l"/>
                <a:tab pos="2820314" algn="l"/>
              </a:tabLst>
              <a:defRPr sz="3900">
                <a:solidFill>
                  <a:schemeClr val="bg1"/>
                </a:solidFill>
                <a:latin typeface="Arial" charset="0"/>
                <a:ea typeface="ＭＳ Ｐゴシック" charset="0"/>
              </a:defRPr>
            </a:lvl6pPr>
            <a:lvl7pPr marL="2894533" indent="-222656" algn="ctr" defTabSz="437582" eaLnBrk="0" fontAlgn="base" hangingPunct="0">
              <a:lnSpc>
                <a:spcPct val="76000"/>
              </a:lnSpc>
              <a:spcBef>
                <a:spcPct val="0"/>
              </a:spcBef>
              <a:spcAft>
                <a:spcPct val="0"/>
              </a:spcAft>
              <a:buClr>
                <a:srgbClr val="000000"/>
              </a:buClr>
              <a:buSzPct val="100000"/>
              <a:buFont typeface="Arial" charset="0"/>
              <a:tabLst>
                <a:tab pos="705079" algn="l"/>
                <a:tab pos="1410157" algn="l"/>
                <a:tab pos="2115236" algn="l"/>
                <a:tab pos="2820314" algn="l"/>
              </a:tabLst>
              <a:defRPr sz="3900">
                <a:solidFill>
                  <a:schemeClr val="bg1"/>
                </a:solidFill>
                <a:latin typeface="Arial" charset="0"/>
                <a:ea typeface="ＭＳ Ｐゴシック" charset="0"/>
              </a:defRPr>
            </a:lvl7pPr>
            <a:lvl8pPr marL="3339846" indent="-222656" algn="ctr" defTabSz="437582" eaLnBrk="0" fontAlgn="base" hangingPunct="0">
              <a:lnSpc>
                <a:spcPct val="76000"/>
              </a:lnSpc>
              <a:spcBef>
                <a:spcPct val="0"/>
              </a:spcBef>
              <a:spcAft>
                <a:spcPct val="0"/>
              </a:spcAft>
              <a:buClr>
                <a:srgbClr val="000000"/>
              </a:buClr>
              <a:buSzPct val="100000"/>
              <a:buFont typeface="Arial" charset="0"/>
              <a:tabLst>
                <a:tab pos="705079" algn="l"/>
                <a:tab pos="1410157" algn="l"/>
                <a:tab pos="2115236" algn="l"/>
                <a:tab pos="2820314" algn="l"/>
              </a:tabLst>
              <a:defRPr sz="3900">
                <a:solidFill>
                  <a:schemeClr val="bg1"/>
                </a:solidFill>
                <a:latin typeface="Arial" charset="0"/>
                <a:ea typeface="ＭＳ Ｐゴシック" charset="0"/>
              </a:defRPr>
            </a:lvl8pPr>
            <a:lvl9pPr marL="3785159" indent="-222656" algn="ctr" defTabSz="437582" eaLnBrk="0" fontAlgn="base" hangingPunct="0">
              <a:lnSpc>
                <a:spcPct val="76000"/>
              </a:lnSpc>
              <a:spcBef>
                <a:spcPct val="0"/>
              </a:spcBef>
              <a:spcAft>
                <a:spcPct val="0"/>
              </a:spcAft>
              <a:buClr>
                <a:srgbClr val="000000"/>
              </a:buClr>
              <a:buSzPct val="100000"/>
              <a:buFont typeface="Arial" charset="0"/>
              <a:tabLst>
                <a:tab pos="705079" algn="l"/>
                <a:tab pos="1410157" algn="l"/>
                <a:tab pos="2115236" algn="l"/>
                <a:tab pos="2820314" algn="l"/>
              </a:tabLst>
              <a:defRPr sz="3900">
                <a:solidFill>
                  <a:schemeClr val="bg1"/>
                </a:solidFill>
                <a:latin typeface="Arial" charset="0"/>
                <a:ea typeface="ＭＳ Ｐゴシック" charset="0"/>
              </a:defRPr>
            </a:lvl9pPr>
          </a:lstStyle>
          <a:p>
            <a:pPr eaLnBrk="1" hangingPunct="1"/>
            <a:fld id="{C334ED84-4247-484F-AFE0-4CF8680A43CA}" type="slidenum">
              <a:rPr lang="en-GB" sz="1200">
                <a:solidFill>
                  <a:srgbClr val="000000"/>
                </a:solidFill>
                <a:latin typeface="Times New Roman" charset="0"/>
              </a:rPr>
              <a:pPr eaLnBrk="1" hangingPunct="1"/>
              <a:t>8</a:t>
            </a:fld>
            <a:endParaRPr lang="en-GB" sz="1200">
              <a:solidFill>
                <a:srgbClr val="000000"/>
              </a:solidFill>
              <a:latin typeface="Times New Roman" charset="0"/>
            </a:endParaRPr>
          </a:p>
        </p:txBody>
      </p:sp>
      <p:sp>
        <p:nvSpPr>
          <p:cNvPr id="41987" name="Text Box 1"/>
          <p:cNvSpPr txBox="1">
            <a:spLocks noChangeArrowheads="1"/>
          </p:cNvSpPr>
          <p:nvPr/>
        </p:nvSpPr>
        <p:spPr bwMode="auto">
          <a:xfrm>
            <a:off x="960253" y="750950"/>
            <a:ext cx="4961307" cy="3750095"/>
          </a:xfrm>
          <a:prstGeom prst="rect">
            <a:avLst/>
          </a:prstGeom>
          <a:solidFill>
            <a:srgbClr val="FFFFFF"/>
          </a:solidFill>
          <a:ln w="9360">
            <a:solidFill>
              <a:srgbClr val="000000"/>
            </a:solidFill>
            <a:miter lim="800000"/>
            <a:headEnd/>
            <a:tailEnd/>
          </a:ln>
        </p:spPr>
        <p:txBody>
          <a:bodyPr wrap="none" lIns="89063" tIns="44531" rIns="89063" bIns="44531" anchor="ctr"/>
          <a:lstStyle>
            <a:lvl1pPr eaLnBrk="0" hangingPunct="0">
              <a:defRPr sz="4000">
                <a:solidFill>
                  <a:schemeClr val="bg1"/>
                </a:solidFill>
                <a:latin typeface="Arial" charset="0"/>
                <a:ea typeface="ＭＳ Ｐゴシック" charset="0"/>
              </a:defRPr>
            </a:lvl1pPr>
            <a:lvl2pPr marL="742950" indent="-285750" eaLnBrk="0" hangingPunct="0">
              <a:defRPr sz="4000">
                <a:solidFill>
                  <a:schemeClr val="bg1"/>
                </a:solidFill>
                <a:latin typeface="Arial" charset="0"/>
                <a:ea typeface="ＭＳ Ｐゴシック" charset="0"/>
              </a:defRPr>
            </a:lvl2pPr>
            <a:lvl3pPr marL="1143000" indent="-228600" eaLnBrk="0" hangingPunct="0">
              <a:defRPr sz="4000">
                <a:solidFill>
                  <a:schemeClr val="bg1"/>
                </a:solidFill>
                <a:latin typeface="Arial" charset="0"/>
                <a:ea typeface="ＭＳ Ｐゴシック" charset="0"/>
              </a:defRPr>
            </a:lvl3pPr>
            <a:lvl4pPr marL="1600200" indent="-228600" eaLnBrk="0" hangingPunct="0">
              <a:defRPr sz="4000">
                <a:solidFill>
                  <a:schemeClr val="bg1"/>
                </a:solidFill>
                <a:latin typeface="Arial" charset="0"/>
                <a:ea typeface="ＭＳ Ｐゴシック" charset="0"/>
              </a:defRPr>
            </a:lvl4pPr>
            <a:lvl5pPr marL="2057400" indent="-228600" eaLnBrk="0" hangingPunct="0">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9pPr>
          </a:lstStyle>
          <a:p>
            <a:pPr eaLnBrk="1" hangingPunct="1"/>
            <a:endParaRPr lang="nl-NL"/>
          </a:p>
        </p:txBody>
      </p:sp>
      <p:sp>
        <p:nvSpPr>
          <p:cNvPr id="41988" name="Text Box 2"/>
          <p:cNvSpPr>
            <a:spLocks noGrp="1" noChangeArrowheads="1"/>
          </p:cNvSpPr>
          <p:nvPr>
            <p:ph type="body"/>
          </p:nvPr>
        </p:nvSpPr>
        <p:spPr>
          <a:xfrm>
            <a:off x="687874" y="4750844"/>
            <a:ext cx="5501449" cy="449639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r>
              <a:rPr lang="en-US" sz="1400" dirty="0" smtClean="0">
                <a:latin typeface="Arial" charset="0"/>
                <a:cs typeface="Arial" charset="0"/>
              </a:rPr>
              <a:t>Ask participants:</a:t>
            </a:r>
            <a:r>
              <a:rPr lang="en-US" sz="1400" baseline="0" dirty="0" smtClean="0">
                <a:latin typeface="Arial" charset="0"/>
                <a:cs typeface="Arial" charset="0"/>
              </a:rPr>
              <a:t> any questions?</a:t>
            </a:r>
            <a:endParaRPr lang="en-US" sz="1400" dirty="0">
              <a:latin typeface="Arial" charset="0"/>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05079" algn="l"/>
                <a:tab pos="1410157" algn="l"/>
                <a:tab pos="2115236" algn="l"/>
                <a:tab pos="2820314" algn="l"/>
              </a:tabLst>
              <a:defRPr sz="3900">
                <a:solidFill>
                  <a:schemeClr val="bg1"/>
                </a:solidFill>
                <a:latin typeface="Arial" charset="0"/>
                <a:ea typeface="ＭＳ Ｐゴシック" charset="0"/>
              </a:defRPr>
            </a:lvl1pPr>
            <a:lvl2pPr marL="723633" indent="-278321" eaLnBrk="0" hangingPunct="0">
              <a:tabLst>
                <a:tab pos="705079" algn="l"/>
                <a:tab pos="1410157" algn="l"/>
                <a:tab pos="2115236" algn="l"/>
                <a:tab pos="2820314" algn="l"/>
              </a:tabLst>
              <a:defRPr sz="3900">
                <a:solidFill>
                  <a:schemeClr val="bg1"/>
                </a:solidFill>
                <a:latin typeface="Arial" charset="0"/>
                <a:ea typeface="ＭＳ Ｐゴシック" charset="0"/>
              </a:defRPr>
            </a:lvl2pPr>
            <a:lvl3pPr marL="1113282" indent="-222656" eaLnBrk="0" hangingPunct="0">
              <a:tabLst>
                <a:tab pos="705079" algn="l"/>
                <a:tab pos="1410157" algn="l"/>
                <a:tab pos="2115236" algn="l"/>
                <a:tab pos="2820314" algn="l"/>
              </a:tabLst>
              <a:defRPr sz="3900">
                <a:solidFill>
                  <a:schemeClr val="bg1"/>
                </a:solidFill>
                <a:latin typeface="Arial" charset="0"/>
                <a:ea typeface="ＭＳ Ｐゴシック" charset="0"/>
              </a:defRPr>
            </a:lvl3pPr>
            <a:lvl4pPr marL="1558595" indent="-222656" eaLnBrk="0" hangingPunct="0">
              <a:tabLst>
                <a:tab pos="705079" algn="l"/>
                <a:tab pos="1410157" algn="l"/>
                <a:tab pos="2115236" algn="l"/>
                <a:tab pos="2820314" algn="l"/>
              </a:tabLst>
              <a:defRPr sz="3900">
                <a:solidFill>
                  <a:schemeClr val="bg1"/>
                </a:solidFill>
                <a:latin typeface="Arial" charset="0"/>
                <a:ea typeface="ＭＳ Ｐゴシック" charset="0"/>
              </a:defRPr>
            </a:lvl4pPr>
            <a:lvl5pPr marL="2003908" indent="-222656" eaLnBrk="0" hangingPunct="0">
              <a:tabLst>
                <a:tab pos="705079" algn="l"/>
                <a:tab pos="1410157" algn="l"/>
                <a:tab pos="2115236" algn="l"/>
                <a:tab pos="2820314" algn="l"/>
              </a:tabLst>
              <a:defRPr sz="3900">
                <a:solidFill>
                  <a:schemeClr val="bg1"/>
                </a:solidFill>
                <a:latin typeface="Arial" charset="0"/>
                <a:ea typeface="ＭＳ Ｐゴシック" charset="0"/>
              </a:defRPr>
            </a:lvl5pPr>
            <a:lvl6pPr marL="2449220" indent="-222656" algn="ctr" defTabSz="437582" eaLnBrk="0" fontAlgn="base" hangingPunct="0">
              <a:lnSpc>
                <a:spcPct val="76000"/>
              </a:lnSpc>
              <a:spcBef>
                <a:spcPct val="0"/>
              </a:spcBef>
              <a:spcAft>
                <a:spcPct val="0"/>
              </a:spcAft>
              <a:buClr>
                <a:srgbClr val="000000"/>
              </a:buClr>
              <a:buSzPct val="100000"/>
              <a:buFont typeface="Arial" charset="0"/>
              <a:tabLst>
                <a:tab pos="705079" algn="l"/>
                <a:tab pos="1410157" algn="l"/>
                <a:tab pos="2115236" algn="l"/>
                <a:tab pos="2820314" algn="l"/>
              </a:tabLst>
              <a:defRPr sz="3900">
                <a:solidFill>
                  <a:schemeClr val="bg1"/>
                </a:solidFill>
                <a:latin typeface="Arial" charset="0"/>
                <a:ea typeface="ＭＳ Ｐゴシック" charset="0"/>
              </a:defRPr>
            </a:lvl6pPr>
            <a:lvl7pPr marL="2894533" indent="-222656" algn="ctr" defTabSz="437582" eaLnBrk="0" fontAlgn="base" hangingPunct="0">
              <a:lnSpc>
                <a:spcPct val="76000"/>
              </a:lnSpc>
              <a:spcBef>
                <a:spcPct val="0"/>
              </a:spcBef>
              <a:spcAft>
                <a:spcPct val="0"/>
              </a:spcAft>
              <a:buClr>
                <a:srgbClr val="000000"/>
              </a:buClr>
              <a:buSzPct val="100000"/>
              <a:buFont typeface="Arial" charset="0"/>
              <a:tabLst>
                <a:tab pos="705079" algn="l"/>
                <a:tab pos="1410157" algn="l"/>
                <a:tab pos="2115236" algn="l"/>
                <a:tab pos="2820314" algn="l"/>
              </a:tabLst>
              <a:defRPr sz="3900">
                <a:solidFill>
                  <a:schemeClr val="bg1"/>
                </a:solidFill>
                <a:latin typeface="Arial" charset="0"/>
                <a:ea typeface="ＭＳ Ｐゴシック" charset="0"/>
              </a:defRPr>
            </a:lvl7pPr>
            <a:lvl8pPr marL="3339846" indent="-222656" algn="ctr" defTabSz="437582" eaLnBrk="0" fontAlgn="base" hangingPunct="0">
              <a:lnSpc>
                <a:spcPct val="76000"/>
              </a:lnSpc>
              <a:spcBef>
                <a:spcPct val="0"/>
              </a:spcBef>
              <a:spcAft>
                <a:spcPct val="0"/>
              </a:spcAft>
              <a:buClr>
                <a:srgbClr val="000000"/>
              </a:buClr>
              <a:buSzPct val="100000"/>
              <a:buFont typeface="Arial" charset="0"/>
              <a:tabLst>
                <a:tab pos="705079" algn="l"/>
                <a:tab pos="1410157" algn="l"/>
                <a:tab pos="2115236" algn="l"/>
                <a:tab pos="2820314" algn="l"/>
              </a:tabLst>
              <a:defRPr sz="3900">
                <a:solidFill>
                  <a:schemeClr val="bg1"/>
                </a:solidFill>
                <a:latin typeface="Arial" charset="0"/>
                <a:ea typeface="ＭＳ Ｐゴシック" charset="0"/>
              </a:defRPr>
            </a:lvl8pPr>
            <a:lvl9pPr marL="3785159" indent="-222656" algn="ctr" defTabSz="437582" eaLnBrk="0" fontAlgn="base" hangingPunct="0">
              <a:lnSpc>
                <a:spcPct val="76000"/>
              </a:lnSpc>
              <a:spcBef>
                <a:spcPct val="0"/>
              </a:spcBef>
              <a:spcAft>
                <a:spcPct val="0"/>
              </a:spcAft>
              <a:buClr>
                <a:srgbClr val="000000"/>
              </a:buClr>
              <a:buSzPct val="100000"/>
              <a:buFont typeface="Arial" charset="0"/>
              <a:tabLst>
                <a:tab pos="705079" algn="l"/>
                <a:tab pos="1410157" algn="l"/>
                <a:tab pos="2115236" algn="l"/>
                <a:tab pos="2820314" algn="l"/>
              </a:tabLst>
              <a:defRPr sz="3900">
                <a:solidFill>
                  <a:schemeClr val="bg1"/>
                </a:solidFill>
                <a:latin typeface="Arial" charset="0"/>
                <a:ea typeface="ＭＳ Ｐゴシック" charset="0"/>
              </a:defRPr>
            </a:lvl9pPr>
          </a:lstStyle>
          <a:p>
            <a:pPr eaLnBrk="1" hangingPunct="1"/>
            <a:fld id="{179CA5AD-FA42-F246-9AC5-E69DD4F9F663}" type="slidenum">
              <a:rPr lang="en-GB" sz="1200">
                <a:solidFill>
                  <a:srgbClr val="000000"/>
                </a:solidFill>
                <a:latin typeface="Times New Roman" charset="0"/>
              </a:rPr>
              <a:pPr eaLnBrk="1" hangingPunct="1"/>
              <a:t>9</a:t>
            </a:fld>
            <a:endParaRPr lang="en-GB" sz="1200">
              <a:solidFill>
                <a:srgbClr val="000000"/>
              </a:solidFill>
              <a:latin typeface="Times New Roman" charset="0"/>
            </a:endParaRPr>
          </a:p>
        </p:txBody>
      </p:sp>
      <p:sp>
        <p:nvSpPr>
          <p:cNvPr id="38915" name="Text Box 1"/>
          <p:cNvSpPr txBox="1">
            <a:spLocks noChangeArrowheads="1"/>
          </p:cNvSpPr>
          <p:nvPr/>
        </p:nvSpPr>
        <p:spPr bwMode="auto">
          <a:xfrm>
            <a:off x="960253" y="750950"/>
            <a:ext cx="4961307" cy="3750095"/>
          </a:xfrm>
          <a:prstGeom prst="rect">
            <a:avLst/>
          </a:prstGeom>
          <a:solidFill>
            <a:srgbClr val="FFFFFF"/>
          </a:solidFill>
          <a:ln w="9360">
            <a:solidFill>
              <a:srgbClr val="000000"/>
            </a:solidFill>
            <a:miter lim="800000"/>
            <a:headEnd/>
            <a:tailEnd/>
          </a:ln>
        </p:spPr>
        <p:txBody>
          <a:bodyPr wrap="none" lIns="89063" tIns="44531" rIns="89063" bIns="44531" anchor="ctr"/>
          <a:lstStyle>
            <a:lvl1pPr eaLnBrk="0" hangingPunct="0">
              <a:defRPr sz="4000">
                <a:solidFill>
                  <a:schemeClr val="bg1"/>
                </a:solidFill>
                <a:latin typeface="Arial" charset="0"/>
                <a:ea typeface="ＭＳ Ｐゴシック" charset="0"/>
              </a:defRPr>
            </a:lvl1pPr>
            <a:lvl2pPr marL="742950" indent="-285750" eaLnBrk="0" hangingPunct="0">
              <a:defRPr sz="4000">
                <a:solidFill>
                  <a:schemeClr val="bg1"/>
                </a:solidFill>
                <a:latin typeface="Arial" charset="0"/>
                <a:ea typeface="ＭＳ Ｐゴシック" charset="0"/>
              </a:defRPr>
            </a:lvl2pPr>
            <a:lvl3pPr marL="1143000" indent="-228600" eaLnBrk="0" hangingPunct="0">
              <a:defRPr sz="4000">
                <a:solidFill>
                  <a:schemeClr val="bg1"/>
                </a:solidFill>
                <a:latin typeface="Arial" charset="0"/>
                <a:ea typeface="ＭＳ Ｐゴシック" charset="0"/>
              </a:defRPr>
            </a:lvl3pPr>
            <a:lvl4pPr marL="1600200" indent="-228600" eaLnBrk="0" hangingPunct="0">
              <a:defRPr sz="4000">
                <a:solidFill>
                  <a:schemeClr val="bg1"/>
                </a:solidFill>
                <a:latin typeface="Arial" charset="0"/>
                <a:ea typeface="ＭＳ Ｐゴシック" charset="0"/>
              </a:defRPr>
            </a:lvl4pPr>
            <a:lvl5pPr marL="2057400" indent="-228600" eaLnBrk="0" hangingPunct="0">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defRPr sz="4000">
                <a:solidFill>
                  <a:schemeClr val="bg1"/>
                </a:solidFill>
                <a:latin typeface="Arial" charset="0"/>
                <a:ea typeface="ＭＳ Ｐゴシック" charset="0"/>
              </a:defRPr>
            </a:lvl9pPr>
          </a:lstStyle>
          <a:p>
            <a:pPr eaLnBrk="1" hangingPunct="1"/>
            <a:endParaRPr lang="nl-NL"/>
          </a:p>
        </p:txBody>
      </p:sp>
      <p:sp>
        <p:nvSpPr>
          <p:cNvPr id="38916" name="Text Box 2"/>
          <p:cNvSpPr>
            <a:spLocks noGrp="1" noChangeArrowheads="1"/>
          </p:cNvSpPr>
          <p:nvPr>
            <p:ph type="body"/>
          </p:nvPr>
        </p:nvSpPr>
        <p:spPr>
          <a:xfrm>
            <a:off x="687874" y="4750844"/>
            <a:ext cx="5501449" cy="449639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sz="1400" dirty="0" smtClean="0">
                <a:latin typeface="Arial" charset="0"/>
                <a:cs typeface="Arial" charset="0"/>
              </a:rPr>
              <a:t>Paid staff is ACTUAL</a:t>
            </a:r>
            <a:r>
              <a:rPr lang="en-US" sz="1400" baseline="0" dirty="0" smtClean="0">
                <a:latin typeface="Arial" charset="0"/>
                <a:cs typeface="Arial" charset="0"/>
              </a:rPr>
              <a:t> expenditure. </a:t>
            </a:r>
            <a:r>
              <a:rPr lang="en-US" sz="1400" dirty="0" smtClean="0">
                <a:latin typeface="Arial" charset="0"/>
                <a:cs typeface="Arial" charset="0"/>
              </a:rPr>
              <a:t>Is</a:t>
            </a:r>
            <a:r>
              <a:rPr lang="en-US" sz="1400" baseline="0" dirty="0" smtClean="0">
                <a:latin typeface="Arial" charset="0"/>
                <a:cs typeface="Arial" charset="0"/>
              </a:rPr>
              <a:t> this very clear?</a:t>
            </a:r>
            <a:endParaRPr lang="en-US" sz="1400" dirty="0">
              <a:latin typeface="Arial"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smtClean="0"/>
              <a:t>Klik om de stijl te bewerken</a:t>
            </a:r>
            <a:endParaRPr lang="nl-NL"/>
          </a:p>
        </p:txBody>
      </p:sp>
      <p:sp>
        <p:nvSpPr>
          <p:cNvPr id="3" name="Ond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smtClean="0"/>
              <a:t>Klik om het opmaakprofiel van de modelondertitel te bewerken</a:t>
            </a:r>
            <a:endParaRPr lang="nl-NL"/>
          </a:p>
        </p:txBody>
      </p:sp>
      <p:sp>
        <p:nvSpPr>
          <p:cNvPr id="4" name="Rectangle 11"/>
          <p:cNvSpPr>
            <a:spLocks noGrp="1" noChangeArrowheads="1"/>
          </p:cNvSpPr>
          <p:nvPr>
            <p:ph type="sldNum" idx="10"/>
          </p:nvPr>
        </p:nvSpPr>
        <p:spPr>
          <a:ln/>
        </p:spPr>
        <p:txBody>
          <a:bodyPr/>
          <a:lstStyle>
            <a:lvl1pPr>
              <a:defRPr/>
            </a:lvl1pPr>
          </a:lstStyle>
          <a:p>
            <a:pPr>
              <a:defRPr/>
            </a:pPr>
            <a:fld id="{0848672C-9D1D-854C-BDC2-0E1AE3FFA2C4}" type="slidenum">
              <a:rPr lang="en-GB"/>
              <a:pPr>
                <a:defRPr/>
              </a:pPr>
              <a:t>‹#›</a:t>
            </a:fld>
            <a:endParaRPr lang="en-GB"/>
          </a:p>
        </p:txBody>
      </p:sp>
    </p:spTree>
    <p:extLst>
      <p:ext uri="{BB962C8B-B14F-4D97-AF65-F5344CB8AC3E}">
        <p14:creationId xmlns:p14="http://schemas.microsoft.com/office/powerpoint/2010/main" val="31748530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Rectangle 11"/>
          <p:cNvSpPr>
            <a:spLocks noGrp="1" noChangeArrowheads="1"/>
          </p:cNvSpPr>
          <p:nvPr>
            <p:ph type="sldNum" idx="10"/>
          </p:nvPr>
        </p:nvSpPr>
        <p:spPr>
          <a:ln/>
        </p:spPr>
        <p:txBody>
          <a:bodyPr/>
          <a:lstStyle>
            <a:lvl1pPr>
              <a:defRPr/>
            </a:lvl1pPr>
          </a:lstStyle>
          <a:p>
            <a:pPr>
              <a:defRPr/>
            </a:pPr>
            <a:fld id="{F76A98A1-3D23-9549-A7D0-25218BFEE8F5}" type="slidenum">
              <a:rPr lang="en-GB"/>
              <a:pPr>
                <a:defRPr/>
              </a:pPr>
              <a:t>‹#›</a:t>
            </a:fld>
            <a:endParaRPr lang="en-GB"/>
          </a:p>
        </p:txBody>
      </p:sp>
    </p:spTree>
    <p:extLst>
      <p:ext uri="{BB962C8B-B14F-4D97-AF65-F5344CB8AC3E}">
        <p14:creationId xmlns:p14="http://schemas.microsoft.com/office/powerpoint/2010/main" val="23316471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4638" y="80963"/>
            <a:ext cx="2055812" cy="6354762"/>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457200" y="80963"/>
            <a:ext cx="6015038" cy="6354762"/>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Rectangle 11"/>
          <p:cNvSpPr>
            <a:spLocks noGrp="1" noChangeArrowheads="1"/>
          </p:cNvSpPr>
          <p:nvPr>
            <p:ph type="sldNum" idx="10"/>
          </p:nvPr>
        </p:nvSpPr>
        <p:spPr>
          <a:ln/>
        </p:spPr>
        <p:txBody>
          <a:bodyPr/>
          <a:lstStyle>
            <a:lvl1pPr>
              <a:defRPr/>
            </a:lvl1pPr>
          </a:lstStyle>
          <a:p>
            <a:pPr>
              <a:defRPr/>
            </a:pPr>
            <a:fld id="{F0D45466-1280-424F-B2B0-D0FF4E4D6D8A}" type="slidenum">
              <a:rPr lang="en-GB"/>
              <a:pPr>
                <a:defRPr/>
              </a:pPr>
              <a:t>‹#›</a:t>
            </a:fld>
            <a:endParaRPr lang="en-GB"/>
          </a:p>
        </p:txBody>
      </p:sp>
    </p:spTree>
    <p:extLst>
      <p:ext uri="{BB962C8B-B14F-4D97-AF65-F5344CB8AC3E}">
        <p14:creationId xmlns:p14="http://schemas.microsoft.com/office/powerpoint/2010/main" val="18485663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el en tabel">
    <p:spTree>
      <p:nvGrpSpPr>
        <p:cNvPr id="1" name=""/>
        <p:cNvGrpSpPr/>
        <p:nvPr/>
      </p:nvGrpSpPr>
      <p:grpSpPr>
        <a:xfrm>
          <a:off x="0" y="0"/>
          <a:ext cx="0" cy="0"/>
          <a:chOff x="0" y="0"/>
          <a:chExt cx="0" cy="0"/>
        </a:xfrm>
      </p:grpSpPr>
      <p:sp>
        <p:nvSpPr>
          <p:cNvPr id="2" name="Titel 1"/>
          <p:cNvSpPr>
            <a:spLocks noGrp="1"/>
          </p:cNvSpPr>
          <p:nvPr>
            <p:ph type="title"/>
          </p:nvPr>
        </p:nvSpPr>
        <p:spPr>
          <a:xfrm>
            <a:off x="457200" y="80963"/>
            <a:ext cx="8223250" cy="1193800"/>
          </a:xfrm>
        </p:spPr>
        <p:txBody>
          <a:bodyPr/>
          <a:lstStyle/>
          <a:p>
            <a:r>
              <a:rPr lang="nl-NL" smtClean="0"/>
              <a:t>Klik om de stijl te bewerken</a:t>
            </a:r>
            <a:endParaRPr lang="nl-NL"/>
          </a:p>
        </p:txBody>
      </p:sp>
      <p:sp>
        <p:nvSpPr>
          <p:cNvPr id="3" name="Tijdelijke aanduiding voor tabel 2"/>
          <p:cNvSpPr>
            <a:spLocks noGrp="1"/>
          </p:cNvSpPr>
          <p:nvPr>
            <p:ph type="tbl" idx="1"/>
          </p:nvPr>
        </p:nvSpPr>
        <p:spPr>
          <a:xfrm>
            <a:off x="457200" y="1600200"/>
            <a:ext cx="8223250" cy="4835525"/>
          </a:xfrm>
        </p:spPr>
        <p:txBody>
          <a:bodyPr/>
          <a:lstStyle/>
          <a:p>
            <a:pPr lvl="0"/>
            <a:endParaRPr lang="nl-NL" noProof="0" smtClean="0"/>
          </a:p>
        </p:txBody>
      </p:sp>
      <p:sp>
        <p:nvSpPr>
          <p:cNvPr id="4" name="Rectangle 11"/>
          <p:cNvSpPr>
            <a:spLocks noGrp="1" noChangeArrowheads="1"/>
          </p:cNvSpPr>
          <p:nvPr>
            <p:ph type="sldNum" idx="10"/>
          </p:nvPr>
        </p:nvSpPr>
        <p:spPr>
          <a:ln/>
        </p:spPr>
        <p:txBody>
          <a:bodyPr/>
          <a:lstStyle>
            <a:lvl1pPr>
              <a:defRPr/>
            </a:lvl1pPr>
          </a:lstStyle>
          <a:p>
            <a:pPr>
              <a:defRPr/>
            </a:pPr>
            <a:fld id="{351A3CE7-D25B-8A4D-ACB7-81F91A4276D5}" type="slidenum">
              <a:rPr lang="en-GB"/>
              <a:pPr>
                <a:defRPr/>
              </a:pPr>
              <a:t>‹#›</a:t>
            </a:fld>
            <a:endParaRPr lang="en-GB"/>
          </a:p>
        </p:txBody>
      </p:sp>
    </p:spTree>
    <p:extLst>
      <p:ext uri="{BB962C8B-B14F-4D97-AF65-F5344CB8AC3E}">
        <p14:creationId xmlns:p14="http://schemas.microsoft.com/office/powerpoint/2010/main" val="14602593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smtClean="0"/>
              <a:t>Klik om de stijl te bewerken</a:t>
            </a:r>
            <a:endParaRPr lang="nl-NL"/>
          </a:p>
        </p:txBody>
      </p:sp>
      <p:sp>
        <p:nvSpPr>
          <p:cNvPr id="3" name="Ond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smtClean="0"/>
              <a:t>Klik om het opmaakprofiel van de modelondertitel te bewerken</a:t>
            </a:r>
            <a:endParaRPr lang="nl-NL"/>
          </a:p>
        </p:txBody>
      </p:sp>
    </p:spTree>
    <p:extLst>
      <p:ext uri="{BB962C8B-B14F-4D97-AF65-F5344CB8AC3E}">
        <p14:creationId xmlns:p14="http://schemas.microsoft.com/office/powerpoint/2010/main" val="3888010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35397754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smtClean="0"/>
              <a:t>Klik om de stijl te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smtClean="0"/>
              <a:t>Klik om de modelstijlen te bewerken</a:t>
            </a:r>
          </a:p>
        </p:txBody>
      </p:sp>
    </p:spTree>
    <p:extLst>
      <p:ext uri="{BB962C8B-B14F-4D97-AF65-F5344CB8AC3E}">
        <p14:creationId xmlns:p14="http://schemas.microsoft.com/office/powerpoint/2010/main" val="3874020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457200" y="1600200"/>
            <a:ext cx="4035425" cy="4835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45025" y="1600200"/>
            <a:ext cx="4035425" cy="4835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42659264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31847630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Tree>
    <p:extLst>
      <p:ext uri="{BB962C8B-B14F-4D97-AF65-F5344CB8AC3E}">
        <p14:creationId xmlns:p14="http://schemas.microsoft.com/office/powerpoint/2010/main" val="9829747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1158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Rectangle 11"/>
          <p:cNvSpPr>
            <a:spLocks noGrp="1" noChangeArrowheads="1"/>
          </p:cNvSpPr>
          <p:nvPr>
            <p:ph type="sldNum" idx="10"/>
          </p:nvPr>
        </p:nvSpPr>
        <p:spPr>
          <a:ln/>
        </p:spPr>
        <p:txBody>
          <a:bodyPr/>
          <a:lstStyle>
            <a:lvl1pPr>
              <a:defRPr/>
            </a:lvl1pPr>
          </a:lstStyle>
          <a:p>
            <a:pPr>
              <a:defRPr/>
            </a:pPr>
            <a:fld id="{E0491914-62C9-5F47-803E-0ED9015D7029}" type="slidenum">
              <a:rPr lang="en-GB"/>
              <a:pPr>
                <a:defRPr/>
              </a:pPr>
              <a:t>‹#›</a:t>
            </a:fld>
            <a:endParaRPr lang="en-GB"/>
          </a:p>
        </p:txBody>
      </p:sp>
    </p:spTree>
    <p:extLst>
      <p:ext uri="{BB962C8B-B14F-4D97-AF65-F5344CB8AC3E}">
        <p14:creationId xmlns:p14="http://schemas.microsoft.com/office/powerpoint/2010/main" val="17523952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Tree>
    <p:extLst>
      <p:ext uri="{BB962C8B-B14F-4D97-AF65-F5344CB8AC3E}">
        <p14:creationId xmlns:p14="http://schemas.microsoft.com/office/powerpoint/2010/main" val="27985430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smtClean="0"/>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Tree>
    <p:extLst>
      <p:ext uri="{BB962C8B-B14F-4D97-AF65-F5344CB8AC3E}">
        <p14:creationId xmlns:p14="http://schemas.microsoft.com/office/powerpoint/2010/main" val="28249874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266129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4638" y="80963"/>
            <a:ext cx="2055812" cy="6354762"/>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457200" y="80963"/>
            <a:ext cx="6015038" cy="6354762"/>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3489896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smtClean="0"/>
              <a:t>Klik om de stijl te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smtClean="0"/>
              <a:t>Klik om de modelstijlen te bewerken</a:t>
            </a:r>
          </a:p>
        </p:txBody>
      </p:sp>
      <p:sp>
        <p:nvSpPr>
          <p:cNvPr id="4" name="Rectangle 11"/>
          <p:cNvSpPr>
            <a:spLocks noGrp="1" noChangeArrowheads="1"/>
          </p:cNvSpPr>
          <p:nvPr>
            <p:ph type="sldNum" idx="10"/>
          </p:nvPr>
        </p:nvSpPr>
        <p:spPr>
          <a:ln/>
        </p:spPr>
        <p:txBody>
          <a:bodyPr/>
          <a:lstStyle>
            <a:lvl1pPr>
              <a:defRPr/>
            </a:lvl1pPr>
          </a:lstStyle>
          <a:p>
            <a:pPr>
              <a:defRPr/>
            </a:pPr>
            <a:fld id="{5BFFE31F-5529-D94C-9BD6-06C1F62AE4D9}" type="slidenum">
              <a:rPr lang="en-GB"/>
              <a:pPr>
                <a:defRPr/>
              </a:pPr>
              <a:t>‹#›</a:t>
            </a:fld>
            <a:endParaRPr lang="en-GB"/>
          </a:p>
        </p:txBody>
      </p:sp>
    </p:spTree>
    <p:extLst>
      <p:ext uri="{BB962C8B-B14F-4D97-AF65-F5344CB8AC3E}">
        <p14:creationId xmlns:p14="http://schemas.microsoft.com/office/powerpoint/2010/main" val="3219061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457200" y="1600200"/>
            <a:ext cx="4035425" cy="4835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45025" y="1600200"/>
            <a:ext cx="4035425" cy="4835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Rectangle 11"/>
          <p:cNvSpPr>
            <a:spLocks noGrp="1" noChangeArrowheads="1"/>
          </p:cNvSpPr>
          <p:nvPr>
            <p:ph type="sldNum" idx="10"/>
          </p:nvPr>
        </p:nvSpPr>
        <p:spPr>
          <a:ln/>
        </p:spPr>
        <p:txBody>
          <a:bodyPr/>
          <a:lstStyle>
            <a:lvl1pPr>
              <a:defRPr/>
            </a:lvl1pPr>
          </a:lstStyle>
          <a:p>
            <a:pPr>
              <a:defRPr/>
            </a:pPr>
            <a:fld id="{FF2B0A3D-9C9E-C64E-9633-7DDAB3602C62}" type="slidenum">
              <a:rPr lang="en-GB"/>
              <a:pPr>
                <a:defRPr/>
              </a:pPr>
              <a:t>‹#›</a:t>
            </a:fld>
            <a:endParaRPr lang="en-GB"/>
          </a:p>
        </p:txBody>
      </p:sp>
    </p:spTree>
    <p:extLst>
      <p:ext uri="{BB962C8B-B14F-4D97-AF65-F5344CB8AC3E}">
        <p14:creationId xmlns:p14="http://schemas.microsoft.com/office/powerpoint/2010/main" val="25803775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Rectangle 11"/>
          <p:cNvSpPr>
            <a:spLocks noGrp="1" noChangeArrowheads="1"/>
          </p:cNvSpPr>
          <p:nvPr>
            <p:ph type="sldNum" idx="10"/>
          </p:nvPr>
        </p:nvSpPr>
        <p:spPr>
          <a:ln/>
        </p:spPr>
        <p:txBody>
          <a:bodyPr/>
          <a:lstStyle>
            <a:lvl1pPr>
              <a:defRPr/>
            </a:lvl1pPr>
          </a:lstStyle>
          <a:p>
            <a:pPr>
              <a:defRPr/>
            </a:pPr>
            <a:fld id="{5496CA14-9E78-804A-9CAB-44C6AEEB9613}" type="slidenum">
              <a:rPr lang="en-GB"/>
              <a:pPr>
                <a:defRPr/>
              </a:pPr>
              <a:t>‹#›</a:t>
            </a:fld>
            <a:endParaRPr lang="en-GB"/>
          </a:p>
        </p:txBody>
      </p:sp>
    </p:spTree>
    <p:extLst>
      <p:ext uri="{BB962C8B-B14F-4D97-AF65-F5344CB8AC3E}">
        <p14:creationId xmlns:p14="http://schemas.microsoft.com/office/powerpoint/2010/main" val="9488838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Rectangle 11"/>
          <p:cNvSpPr>
            <a:spLocks noGrp="1" noChangeArrowheads="1"/>
          </p:cNvSpPr>
          <p:nvPr>
            <p:ph type="sldNum" idx="10"/>
          </p:nvPr>
        </p:nvSpPr>
        <p:spPr>
          <a:ln/>
        </p:spPr>
        <p:txBody>
          <a:bodyPr/>
          <a:lstStyle>
            <a:lvl1pPr>
              <a:defRPr/>
            </a:lvl1pPr>
          </a:lstStyle>
          <a:p>
            <a:pPr>
              <a:defRPr/>
            </a:pPr>
            <a:fld id="{FF4DBE27-6DFB-2544-A767-7E0D83D3A3B1}" type="slidenum">
              <a:rPr lang="en-GB"/>
              <a:pPr>
                <a:defRPr/>
              </a:pPr>
              <a:t>‹#›</a:t>
            </a:fld>
            <a:endParaRPr lang="en-GB"/>
          </a:p>
        </p:txBody>
      </p:sp>
    </p:spTree>
    <p:extLst>
      <p:ext uri="{BB962C8B-B14F-4D97-AF65-F5344CB8AC3E}">
        <p14:creationId xmlns:p14="http://schemas.microsoft.com/office/powerpoint/2010/main" val="755615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Rectangle 11"/>
          <p:cNvSpPr>
            <a:spLocks noGrp="1" noChangeArrowheads="1"/>
          </p:cNvSpPr>
          <p:nvPr>
            <p:ph type="sldNum" idx="10"/>
          </p:nvPr>
        </p:nvSpPr>
        <p:spPr>
          <a:ln/>
        </p:spPr>
        <p:txBody>
          <a:bodyPr/>
          <a:lstStyle>
            <a:lvl1pPr>
              <a:defRPr/>
            </a:lvl1pPr>
          </a:lstStyle>
          <a:p>
            <a:pPr>
              <a:defRPr/>
            </a:pPr>
            <a:fld id="{535AFDFD-8FD4-CA4F-9695-A921D9068C33}" type="slidenum">
              <a:rPr lang="en-GB"/>
              <a:pPr>
                <a:defRPr/>
              </a:pPr>
              <a:t>‹#›</a:t>
            </a:fld>
            <a:endParaRPr lang="en-GB"/>
          </a:p>
        </p:txBody>
      </p:sp>
    </p:spTree>
    <p:extLst>
      <p:ext uri="{BB962C8B-B14F-4D97-AF65-F5344CB8AC3E}">
        <p14:creationId xmlns:p14="http://schemas.microsoft.com/office/powerpoint/2010/main" val="9413833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Rectangle 11"/>
          <p:cNvSpPr>
            <a:spLocks noGrp="1" noChangeArrowheads="1"/>
          </p:cNvSpPr>
          <p:nvPr>
            <p:ph type="sldNum" idx="10"/>
          </p:nvPr>
        </p:nvSpPr>
        <p:spPr>
          <a:ln/>
        </p:spPr>
        <p:txBody>
          <a:bodyPr/>
          <a:lstStyle>
            <a:lvl1pPr>
              <a:defRPr/>
            </a:lvl1pPr>
          </a:lstStyle>
          <a:p>
            <a:pPr>
              <a:defRPr/>
            </a:pPr>
            <a:fld id="{0C411C02-6C5B-484A-BEBD-D2D23DA5CD6E}" type="slidenum">
              <a:rPr lang="en-GB"/>
              <a:pPr>
                <a:defRPr/>
              </a:pPr>
              <a:t>‹#›</a:t>
            </a:fld>
            <a:endParaRPr lang="en-GB"/>
          </a:p>
        </p:txBody>
      </p:sp>
    </p:spTree>
    <p:extLst>
      <p:ext uri="{BB962C8B-B14F-4D97-AF65-F5344CB8AC3E}">
        <p14:creationId xmlns:p14="http://schemas.microsoft.com/office/powerpoint/2010/main" val="19226480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smtClean="0"/>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Rectangle 11"/>
          <p:cNvSpPr>
            <a:spLocks noGrp="1" noChangeArrowheads="1"/>
          </p:cNvSpPr>
          <p:nvPr>
            <p:ph type="sldNum" idx="10"/>
          </p:nvPr>
        </p:nvSpPr>
        <p:spPr>
          <a:ln/>
        </p:spPr>
        <p:txBody>
          <a:bodyPr/>
          <a:lstStyle>
            <a:lvl1pPr>
              <a:defRPr/>
            </a:lvl1pPr>
          </a:lstStyle>
          <a:p>
            <a:pPr>
              <a:defRPr/>
            </a:pPr>
            <a:fld id="{02AD36C7-4D78-B247-9D0D-F4E3586FA866}" type="slidenum">
              <a:rPr lang="en-GB"/>
              <a:pPr>
                <a:defRPr/>
              </a:pPr>
              <a:t>‹#›</a:t>
            </a:fld>
            <a:endParaRPr lang="en-GB"/>
          </a:p>
        </p:txBody>
      </p:sp>
    </p:spTree>
    <p:extLst>
      <p:ext uri="{BB962C8B-B14F-4D97-AF65-F5344CB8AC3E}">
        <p14:creationId xmlns:p14="http://schemas.microsoft.com/office/powerpoint/2010/main" val="142146724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png"/><Relationship Id="rId15" Type="http://schemas.openxmlformats.org/officeDocument/2006/relationships/image" Target="../media/image2.jpeg"/><Relationship Id="rId16" Type="http://schemas.openxmlformats.org/officeDocument/2006/relationships/image" Target="../media/image3.jpeg"/><Relationship Id="rId17"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1.png"/><Relationship Id="rId14" Type="http://schemas.openxmlformats.org/officeDocument/2006/relationships/image" Target="../media/image5.jpeg"/><Relationship Id="rId15" Type="http://schemas.openxmlformats.org/officeDocument/2006/relationships/image" Target="../media/image6.jpeg"/><Relationship Id="rId16"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tile tx="0" ty="0" sx="100000" sy="100000" flip="none" algn="tl"/>
        </a:blipFill>
        <a:effectLst/>
      </p:bgPr>
    </p:bg>
    <p:spTree>
      <p:nvGrpSpPr>
        <p:cNvPr id="1" name=""/>
        <p:cNvGrpSpPr/>
        <p:nvPr/>
      </p:nvGrpSpPr>
      <p:grpSpPr>
        <a:xfrm>
          <a:off x="0" y="0"/>
          <a:ext cx="0" cy="0"/>
          <a:chOff x="0" y="0"/>
          <a:chExt cx="0" cy="0"/>
        </a:xfrm>
      </p:grpSpPr>
      <p:sp>
        <p:nvSpPr>
          <p:cNvPr id="1026" name="Rectangle 1"/>
          <p:cNvSpPr>
            <a:spLocks noChangeArrowheads="1"/>
          </p:cNvSpPr>
          <p:nvPr/>
        </p:nvSpPr>
        <p:spPr bwMode="auto">
          <a:xfrm>
            <a:off x="0" y="0"/>
            <a:ext cx="9144000" cy="374650"/>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pic>
        <p:nvPicPr>
          <p:cNvPr id="1027" name="Picture 2"/>
          <p:cNvPicPr>
            <a:picLocks noChangeAspect="1" noChangeArrowheads="1"/>
          </p:cNvPicPr>
          <p:nvPr/>
        </p:nvPicPr>
        <p:blipFill>
          <a:blip r:embed="rId15">
            <a:extLst>
              <a:ext uri="{28A0092B-C50C-407E-A947-70E740481C1C}">
                <a14:useLocalDpi xmlns:a14="http://schemas.microsoft.com/office/drawing/2010/main" val="0"/>
              </a:ext>
            </a:extLst>
          </a:blip>
          <a:srcRect l="22557" b="8919"/>
          <a:stretch>
            <a:fillRect/>
          </a:stretch>
        </p:blipFill>
        <p:spPr bwMode="auto">
          <a:xfrm>
            <a:off x="0" y="220663"/>
            <a:ext cx="9144000" cy="98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028" name="Rectangle 3"/>
          <p:cNvSpPr>
            <a:spLocks noChangeArrowheads="1"/>
          </p:cNvSpPr>
          <p:nvPr/>
        </p:nvSpPr>
        <p:spPr bwMode="auto">
          <a:xfrm>
            <a:off x="0" y="933450"/>
            <a:ext cx="2498725" cy="260350"/>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sp>
        <p:nvSpPr>
          <p:cNvPr id="1029" name="Rectangle 4"/>
          <p:cNvSpPr>
            <a:spLocks noChangeArrowheads="1"/>
          </p:cNvSpPr>
          <p:nvPr/>
        </p:nvSpPr>
        <p:spPr bwMode="auto">
          <a:xfrm>
            <a:off x="468313" y="15573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p>
            <a:pPr marL="336550" indent="-336550" algn="l">
              <a:lnSpc>
                <a:spcPct val="115000"/>
              </a:lnSpc>
              <a:spcBef>
                <a:spcPts val="1750"/>
              </a:spcBef>
              <a:buClr>
                <a:srgbClr val="FFCC00"/>
              </a:buClr>
              <a:tabLst>
                <a:tab pos="336550" algn="l"/>
                <a:tab pos="784225" algn="l"/>
                <a:tab pos="1233488" algn="l"/>
                <a:tab pos="1682750" algn="l"/>
                <a:tab pos="2132013" algn="l"/>
                <a:tab pos="2581275" algn="l"/>
                <a:tab pos="3030538" algn="l"/>
                <a:tab pos="3479800" algn="l"/>
                <a:tab pos="3929063" algn="l"/>
                <a:tab pos="4378325" algn="l"/>
                <a:tab pos="4827588" algn="l"/>
                <a:tab pos="5276850" algn="l"/>
                <a:tab pos="5726113" algn="l"/>
                <a:tab pos="6175375" algn="l"/>
                <a:tab pos="6624638" algn="l"/>
                <a:tab pos="7073900" algn="l"/>
                <a:tab pos="7523163" algn="l"/>
                <a:tab pos="7972425" algn="l"/>
                <a:tab pos="8421688" algn="l"/>
                <a:tab pos="8870950" algn="l"/>
                <a:tab pos="9320213" algn="l"/>
              </a:tabLst>
            </a:pPr>
            <a:endParaRPr lang="en-GB" sz="2800" b="1">
              <a:solidFill>
                <a:srgbClr val="5F5F5F"/>
              </a:solidFill>
            </a:endParaRPr>
          </a:p>
          <a:p>
            <a:pPr marL="336550" indent="-336550" algn="l">
              <a:lnSpc>
                <a:spcPct val="115000"/>
              </a:lnSpc>
              <a:spcBef>
                <a:spcPts val="1750"/>
              </a:spcBef>
              <a:buClr>
                <a:srgbClr val="FFCC00"/>
              </a:buClr>
              <a:tabLst>
                <a:tab pos="336550" algn="l"/>
                <a:tab pos="784225" algn="l"/>
                <a:tab pos="1233488" algn="l"/>
                <a:tab pos="1682750" algn="l"/>
                <a:tab pos="2132013" algn="l"/>
                <a:tab pos="2581275" algn="l"/>
                <a:tab pos="3030538" algn="l"/>
                <a:tab pos="3479800" algn="l"/>
                <a:tab pos="3929063" algn="l"/>
                <a:tab pos="4378325" algn="l"/>
                <a:tab pos="4827588" algn="l"/>
                <a:tab pos="5276850" algn="l"/>
                <a:tab pos="5726113" algn="l"/>
                <a:tab pos="6175375" algn="l"/>
                <a:tab pos="6624638" algn="l"/>
                <a:tab pos="7073900" algn="l"/>
                <a:tab pos="7523163" algn="l"/>
                <a:tab pos="7972425" algn="l"/>
                <a:tab pos="8421688" algn="l"/>
                <a:tab pos="8870950" algn="l"/>
                <a:tab pos="9320213" algn="l"/>
              </a:tabLst>
            </a:pPr>
            <a:endParaRPr lang="en-GB" sz="2800" b="1">
              <a:solidFill>
                <a:srgbClr val="5F5F5F"/>
              </a:solidFill>
            </a:endParaRPr>
          </a:p>
          <a:p>
            <a:pPr marL="336550" indent="-336550" algn="l">
              <a:lnSpc>
                <a:spcPct val="115000"/>
              </a:lnSpc>
              <a:spcBef>
                <a:spcPts val="1750"/>
              </a:spcBef>
              <a:buClr>
                <a:srgbClr val="FFCC00"/>
              </a:buClr>
              <a:tabLst>
                <a:tab pos="336550" algn="l"/>
                <a:tab pos="784225" algn="l"/>
                <a:tab pos="1233488" algn="l"/>
                <a:tab pos="1682750" algn="l"/>
                <a:tab pos="2132013" algn="l"/>
                <a:tab pos="2581275" algn="l"/>
                <a:tab pos="3030538" algn="l"/>
                <a:tab pos="3479800" algn="l"/>
                <a:tab pos="3929063" algn="l"/>
                <a:tab pos="4378325" algn="l"/>
                <a:tab pos="4827588" algn="l"/>
                <a:tab pos="5276850" algn="l"/>
                <a:tab pos="5726113" algn="l"/>
                <a:tab pos="6175375" algn="l"/>
                <a:tab pos="6624638" algn="l"/>
                <a:tab pos="7073900" algn="l"/>
                <a:tab pos="7523163" algn="l"/>
                <a:tab pos="7972425" algn="l"/>
                <a:tab pos="8421688" algn="l"/>
                <a:tab pos="8870950" algn="l"/>
                <a:tab pos="9320213" algn="l"/>
              </a:tabLst>
            </a:pPr>
            <a:endParaRPr lang="en-GB" sz="2800" b="1">
              <a:solidFill>
                <a:srgbClr val="5F5F5F"/>
              </a:solidFill>
            </a:endParaRPr>
          </a:p>
          <a:p>
            <a:pPr marL="336550" indent="-336550" algn="l">
              <a:lnSpc>
                <a:spcPct val="115000"/>
              </a:lnSpc>
              <a:spcBef>
                <a:spcPts val="1750"/>
              </a:spcBef>
              <a:buClr>
                <a:srgbClr val="FFCC00"/>
              </a:buClr>
              <a:tabLst>
                <a:tab pos="336550" algn="l"/>
                <a:tab pos="784225" algn="l"/>
                <a:tab pos="1233488" algn="l"/>
                <a:tab pos="1682750" algn="l"/>
                <a:tab pos="2132013" algn="l"/>
                <a:tab pos="2581275" algn="l"/>
                <a:tab pos="3030538" algn="l"/>
                <a:tab pos="3479800" algn="l"/>
                <a:tab pos="3929063" algn="l"/>
                <a:tab pos="4378325" algn="l"/>
                <a:tab pos="4827588" algn="l"/>
                <a:tab pos="5276850" algn="l"/>
                <a:tab pos="5726113" algn="l"/>
                <a:tab pos="6175375" algn="l"/>
                <a:tab pos="6624638" algn="l"/>
                <a:tab pos="7073900" algn="l"/>
                <a:tab pos="7523163" algn="l"/>
                <a:tab pos="7972425" algn="l"/>
                <a:tab pos="8421688" algn="l"/>
                <a:tab pos="8870950" algn="l"/>
                <a:tab pos="9320213" algn="l"/>
              </a:tabLst>
            </a:pPr>
            <a:endParaRPr lang="en-GB" sz="2800" b="1">
              <a:solidFill>
                <a:srgbClr val="5F5F5F"/>
              </a:solidFill>
            </a:endParaRPr>
          </a:p>
        </p:txBody>
      </p:sp>
      <p:sp>
        <p:nvSpPr>
          <p:cNvPr id="1030" name="Rectangle 5"/>
          <p:cNvSpPr>
            <a:spLocks noChangeArrowheads="1"/>
          </p:cNvSpPr>
          <p:nvPr/>
        </p:nvSpPr>
        <p:spPr bwMode="auto">
          <a:xfrm>
            <a:off x="104775" y="6608763"/>
            <a:ext cx="8877300" cy="17462"/>
          </a:xfrm>
          <a:prstGeom prst="rect">
            <a:avLst/>
          </a:prstGeom>
          <a:gradFill rotWithShape="0">
            <a:gsLst>
              <a:gs pos="0">
                <a:srgbClr val="FFFFFF"/>
              </a:gs>
              <a:gs pos="50000">
                <a:srgbClr val="FDDD1F"/>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pic>
        <p:nvPicPr>
          <p:cNvPr id="1031" name="Picture 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4775" y="6472238"/>
            <a:ext cx="31908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032" name="Picture 7"/>
          <p:cNvPicPr>
            <a:picLocks noChangeAspect="1" noChangeArrowheads="1"/>
          </p:cNvPicPr>
          <p:nvPr/>
        </p:nvPicPr>
        <p:blipFill>
          <a:blip r:embed="rId17">
            <a:extLst>
              <a:ext uri="{28A0092B-C50C-407E-A947-70E740481C1C}">
                <a14:useLocalDpi xmlns:a14="http://schemas.microsoft.com/office/drawing/2010/main" val="0"/>
              </a:ext>
            </a:extLst>
          </a:blip>
          <a:srcRect r="36469" b="32358"/>
          <a:stretch>
            <a:fillRect/>
          </a:stretch>
        </p:blipFill>
        <p:spPr bwMode="auto">
          <a:xfrm>
            <a:off x="8235950" y="6456363"/>
            <a:ext cx="76835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033" name="Picture 8"/>
          <p:cNvPicPr>
            <a:picLocks noChangeAspect="1" noChangeArrowheads="1"/>
          </p:cNvPicPr>
          <p:nvPr/>
        </p:nvPicPr>
        <p:blipFill>
          <a:blip r:embed="rId15">
            <a:extLst>
              <a:ext uri="{28A0092B-C50C-407E-A947-70E740481C1C}">
                <a14:useLocalDpi xmlns:a14="http://schemas.microsoft.com/office/drawing/2010/main" val="0"/>
              </a:ext>
            </a:extLst>
          </a:blip>
          <a:srcRect l="8186" t="65881" r="54871" b="11206"/>
          <a:stretch>
            <a:fillRect/>
          </a:stretch>
        </p:blipFill>
        <p:spPr bwMode="auto">
          <a:xfrm>
            <a:off x="3171825" y="6537325"/>
            <a:ext cx="2794000" cy="16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034" name="Rectangle 9"/>
          <p:cNvSpPr>
            <a:spLocks noGrp="1" noChangeArrowheads="1"/>
          </p:cNvSpPr>
          <p:nvPr>
            <p:ph type="title"/>
          </p:nvPr>
        </p:nvSpPr>
        <p:spPr bwMode="auto">
          <a:xfrm>
            <a:off x="457200" y="80963"/>
            <a:ext cx="8223250"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vert="horz" wrap="square" lIns="90000" tIns="46800" rIns="90000" bIns="46800" numCol="1" anchor="ctr" anchorCtr="0" compatLnSpc="1">
            <a:prstTxWarp prst="textNoShape">
              <a:avLst/>
            </a:prstTxWarp>
          </a:bodyPr>
          <a:lstStyle/>
          <a:p>
            <a:pPr lvl="0"/>
            <a:r>
              <a:rPr lang="en-GB"/>
              <a:t>Cliccate per modificare il formato del testo del titolo</a:t>
            </a:r>
          </a:p>
        </p:txBody>
      </p:sp>
      <p:sp>
        <p:nvSpPr>
          <p:cNvPr id="1035" name="Rectangle 10"/>
          <p:cNvSpPr>
            <a:spLocks noGrp="1" noChangeArrowheads="1"/>
          </p:cNvSpPr>
          <p:nvPr>
            <p:ph type="body" idx="1"/>
          </p:nvPr>
        </p:nvSpPr>
        <p:spPr bwMode="auto">
          <a:xfrm>
            <a:off x="457200" y="1600200"/>
            <a:ext cx="8223250" cy="483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vert="horz" wrap="square" lIns="90000" tIns="46800" rIns="90000" bIns="46800" numCol="1" anchor="t" anchorCtr="0" compatLnSpc="1">
            <a:prstTxWarp prst="textNoShape">
              <a:avLst/>
            </a:prstTxWarp>
          </a:bodyPr>
          <a:lstStyle/>
          <a:p>
            <a:pPr lvl="0"/>
            <a:r>
              <a:rPr lang="en-GB"/>
              <a:t>Cliccate per modificare il formato del testo della struttura</a:t>
            </a:r>
          </a:p>
          <a:p>
            <a:pPr lvl="1"/>
            <a:r>
              <a:rPr lang="en-GB"/>
              <a:t>Secondo livello struttura</a:t>
            </a:r>
          </a:p>
          <a:p>
            <a:pPr lvl="2"/>
            <a:r>
              <a:rPr lang="en-GB"/>
              <a:t>Terzo livello struttura</a:t>
            </a:r>
          </a:p>
          <a:p>
            <a:pPr lvl="3"/>
            <a:r>
              <a:rPr lang="en-GB"/>
              <a:t>Quarto livello struttura</a:t>
            </a:r>
          </a:p>
          <a:p>
            <a:pPr lvl="4"/>
            <a:r>
              <a:rPr lang="en-GB"/>
              <a:t>Quinto livello struttura</a:t>
            </a:r>
          </a:p>
          <a:p>
            <a:pPr lvl="4"/>
            <a:r>
              <a:rPr lang="en-GB"/>
              <a:t>Sesto livello struttura</a:t>
            </a:r>
          </a:p>
          <a:p>
            <a:pPr lvl="4"/>
            <a:r>
              <a:rPr lang="en-GB"/>
              <a:t>Settimo livello struttura</a:t>
            </a:r>
          </a:p>
          <a:p>
            <a:pPr lvl="4"/>
            <a:r>
              <a:rPr lang="en-GB"/>
              <a:t>Ottavo livello struttura</a:t>
            </a:r>
          </a:p>
          <a:p>
            <a:pPr lvl="4"/>
            <a:r>
              <a:rPr lang="en-GB"/>
              <a:t>Nono livello struttura</a:t>
            </a:r>
          </a:p>
        </p:txBody>
      </p:sp>
      <p:sp>
        <p:nvSpPr>
          <p:cNvPr id="3" name="Rectangle 11"/>
          <p:cNvSpPr>
            <a:spLocks noGrp="1" noChangeArrowheads="1"/>
          </p:cNvSpPr>
          <p:nvPr>
            <p:ph type="sldNum"/>
          </p:nvPr>
        </p:nvSpPr>
        <p:spPr bwMode="auto">
          <a:xfrm>
            <a:off x="8682038" y="0"/>
            <a:ext cx="455612" cy="469900"/>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Clr>
                <a:srgbClr val="B2B2B2"/>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smtClean="0">
                <a:solidFill>
                  <a:srgbClr val="B2B2B2"/>
                </a:solidFill>
                <a:cs typeface="+mn-cs"/>
              </a:defRPr>
            </a:lvl1pPr>
          </a:lstStyle>
          <a:p>
            <a:pPr>
              <a:defRPr/>
            </a:pPr>
            <a:fld id="{C5A58A66-4BFC-CD4D-9789-117A17A7EA80}" type="slidenum">
              <a:rPr lang="en-GB"/>
              <a:pPr>
                <a:defRPr/>
              </a:pPr>
              <a:t>‹#›</a:t>
            </a:fld>
            <a:endParaRPr lang="en-GB"/>
          </a:p>
        </p:txBody>
      </p:sp>
      <p:sp>
        <p:nvSpPr>
          <p:cNvPr id="1037" name="Text Box 12"/>
          <p:cNvSpPr txBox="1">
            <a:spLocks noChangeArrowheads="1"/>
          </p:cNvSpPr>
          <p:nvPr/>
        </p:nvSpPr>
        <p:spPr bwMode="auto">
          <a:xfrm>
            <a:off x="25400" y="6672263"/>
            <a:ext cx="14557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9pPr>
          </a:lstStyle>
          <a:p>
            <a:pPr eaLnBrk="1" hangingPunct="1">
              <a:lnSpc>
                <a:spcPct val="100000"/>
              </a:lnSpc>
              <a:buClr>
                <a:srgbClr val="969696"/>
              </a:buClr>
              <a:buFont typeface="Trebuchet MS" pitchFamily="34" charset="0"/>
              <a:buNone/>
              <a:defRPr/>
            </a:pPr>
            <a:r>
              <a:rPr lang="en-GB" sz="700" smtClean="0">
                <a:solidFill>
                  <a:srgbClr val="969696"/>
                </a:solidFill>
                <a:latin typeface="Trebuchet MS" pitchFamily="34" charset="0"/>
                <a:ea typeface="+mn-ea"/>
                <a:cs typeface="+mn-cs"/>
              </a:rPr>
              <a:t>This project is funded by the EU</a:t>
            </a:r>
          </a:p>
        </p:txBody>
      </p:sp>
      <p:sp>
        <p:nvSpPr>
          <p:cNvPr id="1038" name="Text Box 13"/>
          <p:cNvSpPr txBox="1">
            <a:spLocks noChangeArrowheads="1"/>
          </p:cNvSpPr>
          <p:nvPr/>
        </p:nvSpPr>
        <p:spPr bwMode="auto">
          <a:xfrm>
            <a:off x="7064375" y="6672263"/>
            <a:ext cx="20272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9pPr>
          </a:lstStyle>
          <a:p>
            <a:pPr algn="r" eaLnBrk="1" hangingPunct="1">
              <a:lnSpc>
                <a:spcPct val="100000"/>
              </a:lnSpc>
              <a:buClr>
                <a:srgbClr val="969696"/>
              </a:buClr>
              <a:buFont typeface="Trebuchet MS" pitchFamily="34" charset="0"/>
              <a:buNone/>
              <a:defRPr/>
            </a:pPr>
            <a:r>
              <a:rPr lang="en-GB" sz="700" smtClean="0">
                <a:solidFill>
                  <a:srgbClr val="969696"/>
                </a:solidFill>
                <a:latin typeface="Trebuchet MS" pitchFamily="34" charset="0"/>
                <a:ea typeface="+mn-ea"/>
                <a:cs typeface="+mn-cs"/>
              </a:rPr>
              <a:t>And implemented by a consortium led by MWH</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l" defTabSz="449263" rtl="0" eaLnBrk="0" fontAlgn="base" hangingPunct="0">
        <a:lnSpc>
          <a:spcPct val="118000"/>
        </a:lnSpc>
        <a:spcBef>
          <a:spcPct val="0"/>
        </a:spcBef>
        <a:spcAft>
          <a:spcPct val="0"/>
        </a:spcAft>
        <a:buClr>
          <a:srgbClr val="003399"/>
        </a:buClr>
        <a:buSzPct val="100000"/>
        <a:buFont typeface="Trebuchet MS" charset="0"/>
        <a:defRPr sz="3200" b="1" i="1">
          <a:solidFill>
            <a:srgbClr val="003399"/>
          </a:solidFill>
          <a:latin typeface="+mj-lt"/>
          <a:ea typeface="ＭＳ Ｐゴシック" charset="0"/>
          <a:cs typeface="ＭＳ Ｐゴシック" charset="0"/>
        </a:defRPr>
      </a:lvl1pPr>
      <a:lvl2pPr algn="l" defTabSz="449263" rtl="0" eaLnBrk="0" fontAlgn="base" hangingPunct="0">
        <a:lnSpc>
          <a:spcPct val="118000"/>
        </a:lnSpc>
        <a:spcBef>
          <a:spcPct val="0"/>
        </a:spcBef>
        <a:spcAft>
          <a:spcPct val="0"/>
        </a:spcAft>
        <a:buClr>
          <a:srgbClr val="003399"/>
        </a:buClr>
        <a:buSzPct val="100000"/>
        <a:buFont typeface="Trebuchet MS" charset="0"/>
        <a:defRPr sz="3200" b="1" i="1">
          <a:solidFill>
            <a:srgbClr val="003399"/>
          </a:solidFill>
          <a:latin typeface="Trebuchet MS" pitchFamily="34" charset="0"/>
          <a:ea typeface="ＭＳ Ｐゴシック" charset="0"/>
          <a:cs typeface="ＭＳ Ｐゴシック" charset="0"/>
        </a:defRPr>
      </a:lvl2pPr>
      <a:lvl3pPr algn="l" defTabSz="449263" rtl="0" eaLnBrk="0" fontAlgn="base" hangingPunct="0">
        <a:lnSpc>
          <a:spcPct val="118000"/>
        </a:lnSpc>
        <a:spcBef>
          <a:spcPct val="0"/>
        </a:spcBef>
        <a:spcAft>
          <a:spcPct val="0"/>
        </a:spcAft>
        <a:buClr>
          <a:srgbClr val="003399"/>
        </a:buClr>
        <a:buSzPct val="100000"/>
        <a:buFont typeface="Trebuchet MS" charset="0"/>
        <a:defRPr sz="3200" b="1" i="1">
          <a:solidFill>
            <a:srgbClr val="003399"/>
          </a:solidFill>
          <a:latin typeface="Trebuchet MS" pitchFamily="34" charset="0"/>
          <a:ea typeface="ＭＳ Ｐゴシック" charset="0"/>
          <a:cs typeface="ＭＳ Ｐゴシック" charset="0"/>
        </a:defRPr>
      </a:lvl3pPr>
      <a:lvl4pPr algn="l" defTabSz="449263" rtl="0" eaLnBrk="0" fontAlgn="base" hangingPunct="0">
        <a:lnSpc>
          <a:spcPct val="118000"/>
        </a:lnSpc>
        <a:spcBef>
          <a:spcPct val="0"/>
        </a:spcBef>
        <a:spcAft>
          <a:spcPct val="0"/>
        </a:spcAft>
        <a:buClr>
          <a:srgbClr val="003399"/>
        </a:buClr>
        <a:buSzPct val="100000"/>
        <a:buFont typeface="Trebuchet MS" charset="0"/>
        <a:defRPr sz="3200" b="1" i="1">
          <a:solidFill>
            <a:srgbClr val="003399"/>
          </a:solidFill>
          <a:latin typeface="Trebuchet MS" pitchFamily="34" charset="0"/>
          <a:ea typeface="ＭＳ Ｐゴシック" charset="0"/>
          <a:cs typeface="ＭＳ Ｐゴシック" charset="0"/>
        </a:defRPr>
      </a:lvl4pPr>
      <a:lvl5pPr algn="l" defTabSz="449263" rtl="0" eaLnBrk="0" fontAlgn="base" hangingPunct="0">
        <a:lnSpc>
          <a:spcPct val="118000"/>
        </a:lnSpc>
        <a:spcBef>
          <a:spcPct val="0"/>
        </a:spcBef>
        <a:spcAft>
          <a:spcPct val="0"/>
        </a:spcAft>
        <a:buClr>
          <a:srgbClr val="003399"/>
        </a:buClr>
        <a:buSzPct val="100000"/>
        <a:buFont typeface="Trebuchet MS" charset="0"/>
        <a:defRPr sz="3200" b="1" i="1">
          <a:solidFill>
            <a:srgbClr val="003399"/>
          </a:solidFill>
          <a:latin typeface="Trebuchet MS" pitchFamily="34" charset="0"/>
          <a:ea typeface="ＭＳ Ｐゴシック" charset="0"/>
          <a:cs typeface="ＭＳ Ｐゴシック" charset="0"/>
        </a:defRPr>
      </a:lvl5pPr>
      <a:lvl6pPr marL="457200" algn="l" defTabSz="449263" rtl="0" eaLnBrk="0" fontAlgn="base" hangingPunct="0">
        <a:lnSpc>
          <a:spcPct val="118000"/>
        </a:lnSpc>
        <a:spcBef>
          <a:spcPct val="0"/>
        </a:spcBef>
        <a:spcAft>
          <a:spcPct val="0"/>
        </a:spcAft>
        <a:buClr>
          <a:srgbClr val="003399"/>
        </a:buClr>
        <a:buSzPct val="100000"/>
        <a:buFont typeface="Trebuchet MS" pitchFamily="34" charset="0"/>
        <a:defRPr sz="3200" b="1" i="1">
          <a:solidFill>
            <a:srgbClr val="003399"/>
          </a:solidFill>
          <a:latin typeface="Trebuchet MS" pitchFamily="34" charset="0"/>
        </a:defRPr>
      </a:lvl6pPr>
      <a:lvl7pPr marL="914400" algn="l" defTabSz="449263" rtl="0" eaLnBrk="0" fontAlgn="base" hangingPunct="0">
        <a:lnSpc>
          <a:spcPct val="118000"/>
        </a:lnSpc>
        <a:spcBef>
          <a:spcPct val="0"/>
        </a:spcBef>
        <a:spcAft>
          <a:spcPct val="0"/>
        </a:spcAft>
        <a:buClr>
          <a:srgbClr val="003399"/>
        </a:buClr>
        <a:buSzPct val="100000"/>
        <a:buFont typeface="Trebuchet MS" pitchFamily="34" charset="0"/>
        <a:defRPr sz="3200" b="1" i="1">
          <a:solidFill>
            <a:srgbClr val="003399"/>
          </a:solidFill>
          <a:latin typeface="Trebuchet MS" pitchFamily="34" charset="0"/>
        </a:defRPr>
      </a:lvl7pPr>
      <a:lvl8pPr marL="1371600" algn="l" defTabSz="449263" rtl="0" eaLnBrk="0" fontAlgn="base" hangingPunct="0">
        <a:lnSpc>
          <a:spcPct val="118000"/>
        </a:lnSpc>
        <a:spcBef>
          <a:spcPct val="0"/>
        </a:spcBef>
        <a:spcAft>
          <a:spcPct val="0"/>
        </a:spcAft>
        <a:buClr>
          <a:srgbClr val="003399"/>
        </a:buClr>
        <a:buSzPct val="100000"/>
        <a:buFont typeface="Trebuchet MS" pitchFamily="34" charset="0"/>
        <a:defRPr sz="3200" b="1" i="1">
          <a:solidFill>
            <a:srgbClr val="003399"/>
          </a:solidFill>
          <a:latin typeface="Trebuchet MS" pitchFamily="34" charset="0"/>
        </a:defRPr>
      </a:lvl8pPr>
      <a:lvl9pPr marL="1828800" algn="l" defTabSz="449263" rtl="0" eaLnBrk="0" fontAlgn="base" hangingPunct="0">
        <a:lnSpc>
          <a:spcPct val="118000"/>
        </a:lnSpc>
        <a:spcBef>
          <a:spcPct val="0"/>
        </a:spcBef>
        <a:spcAft>
          <a:spcPct val="0"/>
        </a:spcAft>
        <a:buClr>
          <a:srgbClr val="003399"/>
        </a:buClr>
        <a:buSzPct val="100000"/>
        <a:buFont typeface="Trebuchet MS" pitchFamily="34" charset="0"/>
        <a:defRPr sz="3200" b="1" i="1">
          <a:solidFill>
            <a:srgbClr val="003399"/>
          </a:solidFill>
          <a:latin typeface="Trebuchet MS" pitchFamily="34" charset="0"/>
        </a:defRPr>
      </a:lvl9pPr>
    </p:titleStyle>
    <p:bodyStyle>
      <a:lvl1pPr marL="336550" indent="-336550" algn="l" defTabSz="449263" rtl="0" eaLnBrk="0" fontAlgn="base" hangingPunct="0">
        <a:lnSpc>
          <a:spcPct val="87000"/>
        </a:lnSpc>
        <a:spcBef>
          <a:spcPts val="1750"/>
        </a:spcBef>
        <a:spcAft>
          <a:spcPct val="0"/>
        </a:spcAft>
        <a:buClr>
          <a:srgbClr val="FFCC00"/>
        </a:buClr>
        <a:buSzPct val="100000"/>
        <a:buFont typeface="Arial" charset="0"/>
        <a:buChar char="•"/>
        <a:defRPr sz="2800" b="1">
          <a:solidFill>
            <a:srgbClr val="5F5F5F"/>
          </a:solidFill>
          <a:latin typeface="+mn-lt"/>
          <a:ea typeface="ＭＳ Ｐゴシック" charset="0"/>
          <a:cs typeface="ＭＳ Ｐゴシック" charset="0"/>
        </a:defRPr>
      </a:lvl1pPr>
      <a:lvl2pPr marL="736600" indent="-279400" algn="l" defTabSz="449263" rtl="0" eaLnBrk="0" fontAlgn="base" hangingPunct="0">
        <a:lnSpc>
          <a:spcPct val="87000"/>
        </a:lnSpc>
        <a:spcBef>
          <a:spcPts val="975"/>
        </a:spcBef>
        <a:spcAft>
          <a:spcPct val="0"/>
        </a:spcAft>
        <a:buClr>
          <a:srgbClr val="FFCC00"/>
        </a:buClr>
        <a:buSzPct val="100000"/>
        <a:buFont typeface="Arial" charset="0"/>
        <a:buChar char="–"/>
        <a:defRPr sz="2600">
          <a:solidFill>
            <a:srgbClr val="5F5F5F"/>
          </a:solidFill>
          <a:latin typeface="+mn-lt"/>
          <a:ea typeface="ＭＳ Ｐゴシック" charset="0"/>
        </a:defRPr>
      </a:lvl2pPr>
      <a:lvl3pPr marL="1143000" indent="-228600" algn="l" defTabSz="449263" rtl="0" eaLnBrk="0" fontAlgn="base" hangingPunct="0">
        <a:lnSpc>
          <a:spcPct val="87000"/>
        </a:lnSpc>
        <a:spcBef>
          <a:spcPct val="0"/>
        </a:spcBef>
        <a:spcAft>
          <a:spcPct val="0"/>
        </a:spcAft>
        <a:buClr>
          <a:srgbClr val="FFCC00"/>
        </a:buClr>
        <a:buSzPct val="100000"/>
        <a:buFont typeface="Arial" charset="0"/>
        <a:buChar char="•"/>
        <a:defRPr sz="2600">
          <a:solidFill>
            <a:srgbClr val="5F5F5F"/>
          </a:solidFill>
          <a:latin typeface="+mn-lt"/>
          <a:ea typeface="ＭＳ Ｐゴシック" charset="0"/>
        </a:defRPr>
      </a:lvl3pPr>
      <a:lvl4pPr marL="1600200" indent="-228600" algn="l" defTabSz="449263" rtl="0" eaLnBrk="0" fontAlgn="base" hangingPunct="0">
        <a:lnSpc>
          <a:spcPct val="87000"/>
        </a:lnSpc>
        <a:spcBef>
          <a:spcPct val="0"/>
        </a:spcBef>
        <a:spcAft>
          <a:spcPct val="0"/>
        </a:spcAft>
        <a:buClr>
          <a:srgbClr val="FFCC00"/>
        </a:buClr>
        <a:buSzPct val="100000"/>
        <a:buFont typeface="Arial" charset="0"/>
        <a:defRPr sz="2600">
          <a:solidFill>
            <a:srgbClr val="5F5F5F"/>
          </a:solidFill>
          <a:latin typeface="+mn-lt"/>
          <a:ea typeface="ＭＳ Ｐゴシック" charset="0"/>
        </a:defRPr>
      </a:lvl4pPr>
      <a:lvl5pPr marL="2057400" indent="-228600" algn="l" defTabSz="449263" rtl="0" eaLnBrk="0" fontAlgn="base" hangingPunct="0">
        <a:lnSpc>
          <a:spcPct val="87000"/>
        </a:lnSpc>
        <a:spcBef>
          <a:spcPct val="0"/>
        </a:spcBef>
        <a:spcAft>
          <a:spcPct val="0"/>
        </a:spcAft>
        <a:buClr>
          <a:srgbClr val="FFCC00"/>
        </a:buClr>
        <a:buSzPct val="100000"/>
        <a:buFont typeface="Arial" charset="0"/>
        <a:buChar char="»"/>
        <a:defRPr sz="2600">
          <a:solidFill>
            <a:srgbClr val="5F5F5F"/>
          </a:solidFill>
          <a:latin typeface="+mn-lt"/>
          <a:ea typeface="ＭＳ Ｐゴシック" charset="0"/>
        </a:defRPr>
      </a:lvl5pPr>
      <a:lvl6pPr marL="2514600" indent="-228600" algn="l" defTabSz="449263" rtl="0" eaLnBrk="0" fontAlgn="base" hangingPunct="0">
        <a:lnSpc>
          <a:spcPct val="87000"/>
        </a:lnSpc>
        <a:spcBef>
          <a:spcPct val="0"/>
        </a:spcBef>
        <a:spcAft>
          <a:spcPct val="0"/>
        </a:spcAft>
        <a:buClr>
          <a:srgbClr val="FFCC00"/>
        </a:buClr>
        <a:buSzPct val="100000"/>
        <a:buFont typeface="Arial" charset="0"/>
        <a:buChar char="»"/>
        <a:defRPr sz="2600">
          <a:solidFill>
            <a:srgbClr val="5F5F5F"/>
          </a:solidFill>
          <a:latin typeface="+mn-lt"/>
        </a:defRPr>
      </a:lvl6pPr>
      <a:lvl7pPr marL="2971800" indent="-228600" algn="l" defTabSz="449263" rtl="0" eaLnBrk="0" fontAlgn="base" hangingPunct="0">
        <a:lnSpc>
          <a:spcPct val="87000"/>
        </a:lnSpc>
        <a:spcBef>
          <a:spcPct val="0"/>
        </a:spcBef>
        <a:spcAft>
          <a:spcPct val="0"/>
        </a:spcAft>
        <a:buClr>
          <a:srgbClr val="FFCC00"/>
        </a:buClr>
        <a:buSzPct val="100000"/>
        <a:buFont typeface="Arial" charset="0"/>
        <a:buChar char="»"/>
        <a:defRPr sz="2600">
          <a:solidFill>
            <a:srgbClr val="5F5F5F"/>
          </a:solidFill>
          <a:latin typeface="+mn-lt"/>
        </a:defRPr>
      </a:lvl7pPr>
      <a:lvl8pPr marL="3429000" indent="-228600" algn="l" defTabSz="449263" rtl="0" eaLnBrk="0" fontAlgn="base" hangingPunct="0">
        <a:lnSpc>
          <a:spcPct val="87000"/>
        </a:lnSpc>
        <a:spcBef>
          <a:spcPct val="0"/>
        </a:spcBef>
        <a:spcAft>
          <a:spcPct val="0"/>
        </a:spcAft>
        <a:buClr>
          <a:srgbClr val="FFCC00"/>
        </a:buClr>
        <a:buSzPct val="100000"/>
        <a:buFont typeface="Arial" charset="0"/>
        <a:buChar char="»"/>
        <a:defRPr sz="2600">
          <a:solidFill>
            <a:srgbClr val="5F5F5F"/>
          </a:solidFill>
          <a:latin typeface="+mn-lt"/>
        </a:defRPr>
      </a:lvl8pPr>
      <a:lvl9pPr marL="3886200" indent="-228600" algn="l" defTabSz="449263" rtl="0" eaLnBrk="0" fontAlgn="base" hangingPunct="0">
        <a:lnSpc>
          <a:spcPct val="87000"/>
        </a:lnSpc>
        <a:spcBef>
          <a:spcPct val="0"/>
        </a:spcBef>
        <a:spcAft>
          <a:spcPct val="0"/>
        </a:spcAft>
        <a:buClr>
          <a:srgbClr val="FFCC00"/>
        </a:buClr>
        <a:buSzPct val="100000"/>
        <a:buFont typeface="Arial" charset="0"/>
        <a:buChar char="»"/>
        <a:defRPr sz="2600">
          <a:solidFill>
            <a:srgbClr val="5F5F5F"/>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4338" name="Rectangle 1"/>
          <p:cNvSpPr>
            <a:spLocks noChangeArrowheads="1"/>
          </p:cNvSpPr>
          <p:nvPr/>
        </p:nvSpPr>
        <p:spPr bwMode="auto">
          <a:xfrm>
            <a:off x="627063" y="6308725"/>
            <a:ext cx="7291387" cy="42863"/>
          </a:xfrm>
          <a:prstGeom prst="rect">
            <a:avLst/>
          </a:prstGeom>
          <a:gradFill rotWithShape="0">
            <a:gsLst>
              <a:gs pos="0">
                <a:srgbClr val="FFFFFF"/>
              </a:gs>
              <a:gs pos="50000">
                <a:srgbClr val="FFCC00"/>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sp>
        <p:nvSpPr>
          <p:cNvPr id="14339" name="Rectangle 2"/>
          <p:cNvSpPr>
            <a:spLocks noChangeArrowheads="1"/>
          </p:cNvSpPr>
          <p:nvPr/>
        </p:nvSpPr>
        <p:spPr bwMode="auto">
          <a:xfrm>
            <a:off x="0" y="0"/>
            <a:ext cx="9144000"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pic>
        <p:nvPicPr>
          <p:cNvPr id="14340" name="Picture 3"/>
          <p:cNvPicPr>
            <a:picLocks noChangeAspect="1" noChangeArrowheads="1"/>
          </p:cNvPicPr>
          <p:nvPr/>
        </p:nvPicPr>
        <p:blipFill>
          <a:blip r:embed="rId14">
            <a:extLst>
              <a:ext uri="{28A0092B-C50C-407E-A947-70E740481C1C}">
                <a14:useLocalDpi xmlns:a14="http://schemas.microsoft.com/office/drawing/2010/main" val="0"/>
              </a:ext>
            </a:extLst>
          </a:blip>
          <a:srcRect t="5026"/>
          <a:stretch>
            <a:fillRect/>
          </a:stretch>
        </p:blipFill>
        <p:spPr bwMode="auto">
          <a:xfrm>
            <a:off x="0" y="0"/>
            <a:ext cx="9144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4341" name="Rectangle 4"/>
          <p:cNvSpPr>
            <a:spLocks noChangeArrowheads="1"/>
          </p:cNvSpPr>
          <p:nvPr/>
        </p:nvSpPr>
        <p:spPr bwMode="auto">
          <a:xfrm>
            <a:off x="0" y="981075"/>
            <a:ext cx="9144000" cy="71438"/>
          </a:xfrm>
          <a:prstGeom prst="rect">
            <a:avLst/>
          </a:pr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nl-NL"/>
          </a:p>
        </p:txBody>
      </p:sp>
      <p:sp>
        <p:nvSpPr>
          <p:cNvPr id="2054" name="Text Box 5"/>
          <p:cNvSpPr txBox="1">
            <a:spLocks noChangeArrowheads="1"/>
          </p:cNvSpPr>
          <p:nvPr/>
        </p:nvSpPr>
        <p:spPr bwMode="auto">
          <a:xfrm>
            <a:off x="-3175" y="6637338"/>
            <a:ext cx="16573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9pPr>
          </a:lstStyle>
          <a:p>
            <a:pPr eaLnBrk="1" hangingPunct="1">
              <a:lnSpc>
                <a:spcPct val="100000"/>
              </a:lnSpc>
              <a:buClr>
                <a:srgbClr val="969696"/>
              </a:buClr>
              <a:buFont typeface="Trebuchet MS" pitchFamily="34" charset="0"/>
              <a:buNone/>
              <a:defRPr/>
            </a:pPr>
            <a:r>
              <a:rPr lang="en-GB" sz="800" smtClean="0">
                <a:solidFill>
                  <a:srgbClr val="969696"/>
                </a:solidFill>
                <a:latin typeface="Trebuchet MS" pitchFamily="34" charset="0"/>
                <a:ea typeface="+mn-ea"/>
                <a:cs typeface="+mn-cs"/>
              </a:rPr>
              <a:t>This project is funded by the EU</a:t>
            </a:r>
          </a:p>
        </p:txBody>
      </p:sp>
      <p:sp>
        <p:nvSpPr>
          <p:cNvPr id="2055" name="Text Box 6"/>
          <p:cNvSpPr txBox="1">
            <a:spLocks noChangeArrowheads="1"/>
          </p:cNvSpPr>
          <p:nvPr/>
        </p:nvSpPr>
        <p:spPr bwMode="auto">
          <a:xfrm>
            <a:off x="6826250" y="6637338"/>
            <a:ext cx="23241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defRPr>
            </a:lvl9pPr>
          </a:lstStyle>
          <a:p>
            <a:pPr algn="r" eaLnBrk="1" hangingPunct="1">
              <a:lnSpc>
                <a:spcPct val="100000"/>
              </a:lnSpc>
              <a:buClr>
                <a:srgbClr val="969696"/>
              </a:buClr>
              <a:buFont typeface="Trebuchet MS" pitchFamily="34" charset="0"/>
              <a:buNone/>
              <a:defRPr/>
            </a:pPr>
            <a:r>
              <a:rPr lang="en-GB" sz="800" smtClean="0">
                <a:solidFill>
                  <a:srgbClr val="969696"/>
                </a:solidFill>
                <a:latin typeface="Trebuchet MS" pitchFamily="34" charset="0"/>
                <a:ea typeface="+mn-ea"/>
                <a:cs typeface="+mn-cs"/>
              </a:rPr>
              <a:t>And implemented by a consortium led by MWH</a:t>
            </a:r>
          </a:p>
        </p:txBody>
      </p:sp>
      <p:pic>
        <p:nvPicPr>
          <p:cNvPr id="14344" name="Picture 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27063" y="6191250"/>
            <a:ext cx="398462" cy="2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4345" name="Picture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645400" y="6191250"/>
            <a:ext cx="1384300"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4346" name="Rectangle 9"/>
          <p:cNvSpPr>
            <a:spLocks noGrp="1" noChangeArrowheads="1"/>
          </p:cNvSpPr>
          <p:nvPr>
            <p:ph type="title"/>
          </p:nvPr>
        </p:nvSpPr>
        <p:spPr bwMode="auto">
          <a:xfrm>
            <a:off x="457200" y="80963"/>
            <a:ext cx="8223250"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vert="horz" wrap="square" lIns="90000" tIns="46800" rIns="90000" bIns="46800" numCol="1" anchor="ctr" anchorCtr="0" compatLnSpc="1">
            <a:prstTxWarp prst="textNoShape">
              <a:avLst/>
            </a:prstTxWarp>
          </a:bodyPr>
          <a:lstStyle/>
          <a:p>
            <a:pPr lvl="0"/>
            <a:r>
              <a:rPr lang="en-GB"/>
              <a:t>Cliccate per modificare il formato del testo del titolo</a:t>
            </a:r>
          </a:p>
        </p:txBody>
      </p:sp>
      <p:sp>
        <p:nvSpPr>
          <p:cNvPr id="14347" name="Rectangle 10"/>
          <p:cNvSpPr>
            <a:spLocks noGrp="1" noChangeArrowheads="1"/>
          </p:cNvSpPr>
          <p:nvPr>
            <p:ph type="body" idx="1"/>
          </p:nvPr>
        </p:nvSpPr>
        <p:spPr bwMode="auto">
          <a:xfrm>
            <a:off x="457200" y="1600200"/>
            <a:ext cx="8223250" cy="483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vert="horz" wrap="square" lIns="90000" tIns="46800" rIns="90000" bIns="46800" numCol="1" anchor="t" anchorCtr="0" compatLnSpc="1">
            <a:prstTxWarp prst="textNoShape">
              <a:avLst/>
            </a:prstTxWarp>
          </a:bodyPr>
          <a:lstStyle/>
          <a:p>
            <a:pPr lvl="0"/>
            <a:r>
              <a:rPr lang="en-GB"/>
              <a:t>Cliccate per modificare il formato del testo della struttura</a:t>
            </a:r>
          </a:p>
          <a:p>
            <a:pPr lvl="1"/>
            <a:r>
              <a:rPr lang="en-GB"/>
              <a:t>Secondo livello struttura</a:t>
            </a:r>
          </a:p>
          <a:p>
            <a:pPr lvl="2"/>
            <a:r>
              <a:rPr lang="en-GB"/>
              <a:t>Terzo livello struttura</a:t>
            </a:r>
          </a:p>
          <a:p>
            <a:pPr lvl="3"/>
            <a:r>
              <a:rPr lang="en-GB"/>
              <a:t>Quarto livello struttura</a:t>
            </a:r>
          </a:p>
          <a:p>
            <a:pPr lvl="4"/>
            <a:r>
              <a:rPr lang="en-GB"/>
              <a:t>Quinto livello struttura</a:t>
            </a:r>
          </a:p>
          <a:p>
            <a:pPr lvl="4"/>
            <a:r>
              <a:rPr lang="en-GB"/>
              <a:t>Sesto livello struttura</a:t>
            </a:r>
          </a:p>
          <a:p>
            <a:pPr lvl="4"/>
            <a:r>
              <a:rPr lang="en-GB"/>
              <a:t>Settimo livello struttura</a:t>
            </a:r>
          </a:p>
          <a:p>
            <a:pPr lvl="4"/>
            <a:r>
              <a:rPr lang="en-GB"/>
              <a:t>Ottavo livello struttura</a:t>
            </a:r>
          </a:p>
          <a:p>
            <a:pPr lvl="4"/>
            <a:r>
              <a:rPr lang="en-GB"/>
              <a:t>Nono livello struttura</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449263" rtl="0" eaLnBrk="0" fontAlgn="base" hangingPunct="0">
        <a:lnSpc>
          <a:spcPct val="118000"/>
        </a:lnSpc>
        <a:spcBef>
          <a:spcPct val="0"/>
        </a:spcBef>
        <a:spcAft>
          <a:spcPct val="0"/>
        </a:spcAft>
        <a:buClr>
          <a:srgbClr val="003399"/>
        </a:buClr>
        <a:buSzPct val="100000"/>
        <a:buFont typeface="Trebuchet MS" charset="0"/>
        <a:defRPr sz="3200" b="1" i="1">
          <a:solidFill>
            <a:srgbClr val="003399"/>
          </a:solidFill>
          <a:latin typeface="+mj-lt"/>
          <a:ea typeface="ＭＳ Ｐゴシック" charset="0"/>
          <a:cs typeface="ＭＳ Ｐゴシック" charset="0"/>
        </a:defRPr>
      </a:lvl1pPr>
      <a:lvl2pPr algn="l" defTabSz="449263" rtl="0" eaLnBrk="0" fontAlgn="base" hangingPunct="0">
        <a:lnSpc>
          <a:spcPct val="118000"/>
        </a:lnSpc>
        <a:spcBef>
          <a:spcPct val="0"/>
        </a:spcBef>
        <a:spcAft>
          <a:spcPct val="0"/>
        </a:spcAft>
        <a:buClr>
          <a:srgbClr val="003399"/>
        </a:buClr>
        <a:buSzPct val="100000"/>
        <a:buFont typeface="Trebuchet MS" charset="0"/>
        <a:defRPr sz="3200" b="1" i="1">
          <a:solidFill>
            <a:srgbClr val="003399"/>
          </a:solidFill>
          <a:latin typeface="Trebuchet MS" pitchFamily="34" charset="0"/>
          <a:ea typeface="ＭＳ Ｐゴシック" charset="0"/>
          <a:cs typeface="ＭＳ Ｐゴシック" charset="0"/>
        </a:defRPr>
      </a:lvl2pPr>
      <a:lvl3pPr algn="l" defTabSz="449263" rtl="0" eaLnBrk="0" fontAlgn="base" hangingPunct="0">
        <a:lnSpc>
          <a:spcPct val="118000"/>
        </a:lnSpc>
        <a:spcBef>
          <a:spcPct val="0"/>
        </a:spcBef>
        <a:spcAft>
          <a:spcPct val="0"/>
        </a:spcAft>
        <a:buClr>
          <a:srgbClr val="003399"/>
        </a:buClr>
        <a:buSzPct val="100000"/>
        <a:buFont typeface="Trebuchet MS" charset="0"/>
        <a:defRPr sz="3200" b="1" i="1">
          <a:solidFill>
            <a:srgbClr val="003399"/>
          </a:solidFill>
          <a:latin typeface="Trebuchet MS" pitchFamily="34" charset="0"/>
          <a:ea typeface="ＭＳ Ｐゴシック" charset="0"/>
          <a:cs typeface="ＭＳ Ｐゴシック" charset="0"/>
        </a:defRPr>
      </a:lvl3pPr>
      <a:lvl4pPr algn="l" defTabSz="449263" rtl="0" eaLnBrk="0" fontAlgn="base" hangingPunct="0">
        <a:lnSpc>
          <a:spcPct val="118000"/>
        </a:lnSpc>
        <a:spcBef>
          <a:spcPct val="0"/>
        </a:spcBef>
        <a:spcAft>
          <a:spcPct val="0"/>
        </a:spcAft>
        <a:buClr>
          <a:srgbClr val="003399"/>
        </a:buClr>
        <a:buSzPct val="100000"/>
        <a:buFont typeface="Trebuchet MS" charset="0"/>
        <a:defRPr sz="3200" b="1" i="1">
          <a:solidFill>
            <a:srgbClr val="003399"/>
          </a:solidFill>
          <a:latin typeface="Trebuchet MS" pitchFamily="34" charset="0"/>
          <a:ea typeface="ＭＳ Ｐゴシック" charset="0"/>
          <a:cs typeface="ＭＳ Ｐゴシック" charset="0"/>
        </a:defRPr>
      </a:lvl4pPr>
      <a:lvl5pPr algn="l" defTabSz="449263" rtl="0" eaLnBrk="0" fontAlgn="base" hangingPunct="0">
        <a:lnSpc>
          <a:spcPct val="118000"/>
        </a:lnSpc>
        <a:spcBef>
          <a:spcPct val="0"/>
        </a:spcBef>
        <a:spcAft>
          <a:spcPct val="0"/>
        </a:spcAft>
        <a:buClr>
          <a:srgbClr val="003399"/>
        </a:buClr>
        <a:buSzPct val="100000"/>
        <a:buFont typeface="Trebuchet MS" charset="0"/>
        <a:defRPr sz="3200" b="1" i="1">
          <a:solidFill>
            <a:srgbClr val="003399"/>
          </a:solidFill>
          <a:latin typeface="Trebuchet MS" pitchFamily="34" charset="0"/>
          <a:ea typeface="ＭＳ Ｐゴシック" charset="0"/>
          <a:cs typeface="ＭＳ Ｐゴシック" charset="0"/>
        </a:defRPr>
      </a:lvl5pPr>
      <a:lvl6pPr marL="457200" algn="l" defTabSz="449263" rtl="0" eaLnBrk="0" fontAlgn="base" hangingPunct="0">
        <a:lnSpc>
          <a:spcPct val="118000"/>
        </a:lnSpc>
        <a:spcBef>
          <a:spcPct val="0"/>
        </a:spcBef>
        <a:spcAft>
          <a:spcPct val="0"/>
        </a:spcAft>
        <a:buClr>
          <a:srgbClr val="003399"/>
        </a:buClr>
        <a:buSzPct val="100000"/>
        <a:buFont typeface="Trebuchet MS" pitchFamily="34" charset="0"/>
        <a:defRPr sz="3200" b="1" i="1">
          <a:solidFill>
            <a:srgbClr val="003399"/>
          </a:solidFill>
          <a:latin typeface="Trebuchet MS" pitchFamily="34" charset="0"/>
        </a:defRPr>
      </a:lvl6pPr>
      <a:lvl7pPr marL="914400" algn="l" defTabSz="449263" rtl="0" eaLnBrk="0" fontAlgn="base" hangingPunct="0">
        <a:lnSpc>
          <a:spcPct val="118000"/>
        </a:lnSpc>
        <a:spcBef>
          <a:spcPct val="0"/>
        </a:spcBef>
        <a:spcAft>
          <a:spcPct val="0"/>
        </a:spcAft>
        <a:buClr>
          <a:srgbClr val="003399"/>
        </a:buClr>
        <a:buSzPct val="100000"/>
        <a:buFont typeface="Trebuchet MS" pitchFamily="34" charset="0"/>
        <a:defRPr sz="3200" b="1" i="1">
          <a:solidFill>
            <a:srgbClr val="003399"/>
          </a:solidFill>
          <a:latin typeface="Trebuchet MS" pitchFamily="34" charset="0"/>
        </a:defRPr>
      </a:lvl7pPr>
      <a:lvl8pPr marL="1371600" algn="l" defTabSz="449263" rtl="0" eaLnBrk="0" fontAlgn="base" hangingPunct="0">
        <a:lnSpc>
          <a:spcPct val="118000"/>
        </a:lnSpc>
        <a:spcBef>
          <a:spcPct val="0"/>
        </a:spcBef>
        <a:spcAft>
          <a:spcPct val="0"/>
        </a:spcAft>
        <a:buClr>
          <a:srgbClr val="003399"/>
        </a:buClr>
        <a:buSzPct val="100000"/>
        <a:buFont typeface="Trebuchet MS" pitchFamily="34" charset="0"/>
        <a:defRPr sz="3200" b="1" i="1">
          <a:solidFill>
            <a:srgbClr val="003399"/>
          </a:solidFill>
          <a:latin typeface="Trebuchet MS" pitchFamily="34" charset="0"/>
        </a:defRPr>
      </a:lvl8pPr>
      <a:lvl9pPr marL="1828800" algn="l" defTabSz="449263" rtl="0" eaLnBrk="0" fontAlgn="base" hangingPunct="0">
        <a:lnSpc>
          <a:spcPct val="118000"/>
        </a:lnSpc>
        <a:spcBef>
          <a:spcPct val="0"/>
        </a:spcBef>
        <a:spcAft>
          <a:spcPct val="0"/>
        </a:spcAft>
        <a:buClr>
          <a:srgbClr val="003399"/>
        </a:buClr>
        <a:buSzPct val="100000"/>
        <a:buFont typeface="Trebuchet MS" pitchFamily="34" charset="0"/>
        <a:defRPr sz="3200" b="1" i="1">
          <a:solidFill>
            <a:srgbClr val="003399"/>
          </a:solidFill>
          <a:latin typeface="Trebuchet MS" pitchFamily="34" charset="0"/>
        </a:defRPr>
      </a:lvl9pPr>
    </p:titleStyle>
    <p:bodyStyle>
      <a:lvl1pPr marL="336550" indent="-336550" algn="l" defTabSz="449263" rtl="0" eaLnBrk="0" fontAlgn="base" hangingPunct="0">
        <a:lnSpc>
          <a:spcPct val="87000"/>
        </a:lnSpc>
        <a:spcBef>
          <a:spcPts val="1750"/>
        </a:spcBef>
        <a:spcAft>
          <a:spcPct val="0"/>
        </a:spcAft>
        <a:buClr>
          <a:srgbClr val="FFCC00"/>
        </a:buClr>
        <a:buSzPct val="100000"/>
        <a:buFont typeface="Arial" charset="0"/>
        <a:buChar char="•"/>
        <a:defRPr sz="2800" b="1">
          <a:solidFill>
            <a:srgbClr val="5F5F5F"/>
          </a:solidFill>
          <a:latin typeface="+mn-lt"/>
          <a:ea typeface="ＭＳ Ｐゴシック" charset="0"/>
          <a:cs typeface="ＭＳ Ｐゴシック" charset="0"/>
        </a:defRPr>
      </a:lvl1pPr>
      <a:lvl2pPr marL="736600" indent="-279400" algn="l" defTabSz="449263" rtl="0" eaLnBrk="0" fontAlgn="base" hangingPunct="0">
        <a:lnSpc>
          <a:spcPct val="87000"/>
        </a:lnSpc>
        <a:spcBef>
          <a:spcPts val="975"/>
        </a:spcBef>
        <a:spcAft>
          <a:spcPct val="0"/>
        </a:spcAft>
        <a:buClr>
          <a:srgbClr val="FFCC00"/>
        </a:buClr>
        <a:buSzPct val="100000"/>
        <a:buFont typeface="Arial" charset="0"/>
        <a:buChar char="–"/>
        <a:defRPr sz="2600">
          <a:solidFill>
            <a:srgbClr val="5F5F5F"/>
          </a:solidFill>
          <a:latin typeface="+mn-lt"/>
          <a:ea typeface="ＭＳ Ｐゴシック" charset="0"/>
        </a:defRPr>
      </a:lvl2pPr>
      <a:lvl3pPr marL="1143000" indent="-228600" algn="l" defTabSz="449263" rtl="0" eaLnBrk="0" fontAlgn="base" hangingPunct="0">
        <a:lnSpc>
          <a:spcPct val="87000"/>
        </a:lnSpc>
        <a:spcBef>
          <a:spcPct val="0"/>
        </a:spcBef>
        <a:spcAft>
          <a:spcPct val="0"/>
        </a:spcAft>
        <a:buClr>
          <a:srgbClr val="FFCC00"/>
        </a:buClr>
        <a:buSzPct val="100000"/>
        <a:buFont typeface="Arial" charset="0"/>
        <a:buChar char="•"/>
        <a:defRPr sz="2600">
          <a:solidFill>
            <a:srgbClr val="5F5F5F"/>
          </a:solidFill>
          <a:latin typeface="+mn-lt"/>
          <a:ea typeface="ＭＳ Ｐゴシック" charset="0"/>
        </a:defRPr>
      </a:lvl3pPr>
      <a:lvl4pPr marL="1600200" indent="-228600" algn="l" defTabSz="449263" rtl="0" eaLnBrk="0" fontAlgn="base" hangingPunct="0">
        <a:lnSpc>
          <a:spcPct val="87000"/>
        </a:lnSpc>
        <a:spcBef>
          <a:spcPct val="0"/>
        </a:spcBef>
        <a:spcAft>
          <a:spcPct val="0"/>
        </a:spcAft>
        <a:buClr>
          <a:srgbClr val="FFCC00"/>
        </a:buClr>
        <a:buSzPct val="100000"/>
        <a:buFont typeface="Arial" charset="0"/>
        <a:defRPr sz="2600">
          <a:solidFill>
            <a:srgbClr val="5F5F5F"/>
          </a:solidFill>
          <a:latin typeface="+mn-lt"/>
          <a:ea typeface="ＭＳ Ｐゴシック" charset="0"/>
        </a:defRPr>
      </a:lvl4pPr>
      <a:lvl5pPr marL="2057400" indent="-228600" algn="l" defTabSz="449263" rtl="0" eaLnBrk="0" fontAlgn="base" hangingPunct="0">
        <a:lnSpc>
          <a:spcPct val="87000"/>
        </a:lnSpc>
        <a:spcBef>
          <a:spcPct val="0"/>
        </a:spcBef>
        <a:spcAft>
          <a:spcPct val="0"/>
        </a:spcAft>
        <a:buClr>
          <a:srgbClr val="FFCC00"/>
        </a:buClr>
        <a:buSzPct val="100000"/>
        <a:buFont typeface="Arial" charset="0"/>
        <a:buChar char="»"/>
        <a:defRPr sz="2600">
          <a:solidFill>
            <a:srgbClr val="5F5F5F"/>
          </a:solidFill>
          <a:latin typeface="+mn-lt"/>
          <a:ea typeface="ＭＳ Ｐゴシック" charset="0"/>
        </a:defRPr>
      </a:lvl5pPr>
      <a:lvl6pPr marL="2514600" indent="-228600" algn="l" defTabSz="449263" rtl="0" eaLnBrk="0" fontAlgn="base" hangingPunct="0">
        <a:lnSpc>
          <a:spcPct val="87000"/>
        </a:lnSpc>
        <a:spcBef>
          <a:spcPct val="0"/>
        </a:spcBef>
        <a:spcAft>
          <a:spcPct val="0"/>
        </a:spcAft>
        <a:buClr>
          <a:srgbClr val="FFCC00"/>
        </a:buClr>
        <a:buSzPct val="100000"/>
        <a:buFont typeface="Arial" charset="0"/>
        <a:buChar char="»"/>
        <a:defRPr sz="2600">
          <a:solidFill>
            <a:srgbClr val="5F5F5F"/>
          </a:solidFill>
          <a:latin typeface="+mn-lt"/>
        </a:defRPr>
      </a:lvl6pPr>
      <a:lvl7pPr marL="2971800" indent="-228600" algn="l" defTabSz="449263" rtl="0" eaLnBrk="0" fontAlgn="base" hangingPunct="0">
        <a:lnSpc>
          <a:spcPct val="87000"/>
        </a:lnSpc>
        <a:spcBef>
          <a:spcPct val="0"/>
        </a:spcBef>
        <a:spcAft>
          <a:spcPct val="0"/>
        </a:spcAft>
        <a:buClr>
          <a:srgbClr val="FFCC00"/>
        </a:buClr>
        <a:buSzPct val="100000"/>
        <a:buFont typeface="Arial" charset="0"/>
        <a:buChar char="»"/>
        <a:defRPr sz="2600">
          <a:solidFill>
            <a:srgbClr val="5F5F5F"/>
          </a:solidFill>
          <a:latin typeface="+mn-lt"/>
        </a:defRPr>
      </a:lvl7pPr>
      <a:lvl8pPr marL="3429000" indent="-228600" algn="l" defTabSz="449263" rtl="0" eaLnBrk="0" fontAlgn="base" hangingPunct="0">
        <a:lnSpc>
          <a:spcPct val="87000"/>
        </a:lnSpc>
        <a:spcBef>
          <a:spcPct val="0"/>
        </a:spcBef>
        <a:spcAft>
          <a:spcPct val="0"/>
        </a:spcAft>
        <a:buClr>
          <a:srgbClr val="FFCC00"/>
        </a:buClr>
        <a:buSzPct val="100000"/>
        <a:buFont typeface="Arial" charset="0"/>
        <a:buChar char="»"/>
        <a:defRPr sz="2600">
          <a:solidFill>
            <a:srgbClr val="5F5F5F"/>
          </a:solidFill>
          <a:latin typeface="+mn-lt"/>
        </a:defRPr>
      </a:lvl8pPr>
      <a:lvl9pPr marL="3886200" indent="-228600" algn="l" defTabSz="449263" rtl="0" eaLnBrk="0" fontAlgn="base" hangingPunct="0">
        <a:lnSpc>
          <a:spcPct val="87000"/>
        </a:lnSpc>
        <a:spcBef>
          <a:spcPct val="0"/>
        </a:spcBef>
        <a:spcAft>
          <a:spcPct val="0"/>
        </a:spcAft>
        <a:buClr>
          <a:srgbClr val="FFCC00"/>
        </a:buClr>
        <a:buSzPct val="100000"/>
        <a:buFont typeface="Arial" charset="0"/>
        <a:buChar char="»"/>
        <a:defRPr sz="2600">
          <a:solidFill>
            <a:srgbClr val="5F5F5F"/>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468313" y="1557338"/>
            <a:ext cx="8228012" cy="1943100"/>
          </a:xfrm>
          <a:prstGeom prst="rect">
            <a:avLst/>
          </a:prstGeom>
          <a:noFill/>
          <a:ln w="9525">
            <a:noFill/>
            <a:round/>
            <a:headEnd/>
            <a:tailEnd/>
          </a:ln>
          <a:effectLst/>
        </p:spPr>
        <p:txBody>
          <a:bodyPr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eaLnBrk="1" hangingPunct="1">
              <a:lnSpc>
                <a:spcPct val="100000"/>
              </a:lnSpc>
              <a:buClr>
                <a:srgbClr val="FFCC00"/>
              </a:buClr>
              <a:buFont typeface="Trebuchet MS" charset="0"/>
              <a:buNone/>
              <a:defRPr/>
            </a:pPr>
            <a:r>
              <a:rPr lang="en-GB" sz="4800" b="1" i="1" dirty="0" smtClean="0">
                <a:solidFill>
                  <a:srgbClr val="002060"/>
                </a:solidFill>
                <a:effectLst>
                  <a:outerShdw blurRad="38100" dist="38100" dir="2700000" algn="tl">
                    <a:srgbClr val="DDDDDD"/>
                  </a:outerShdw>
                </a:effectLst>
                <a:latin typeface="Trebuchet MS" charset="0"/>
                <a:cs typeface="+mn-cs"/>
              </a:rPr>
              <a:t>Eligibility of expenditures</a:t>
            </a:r>
          </a:p>
        </p:txBody>
      </p:sp>
      <p:sp>
        <p:nvSpPr>
          <p:cNvPr id="17410" name="Rectangle 2"/>
          <p:cNvSpPr>
            <a:spLocks noChangeArrowheads="1"/>
          </p:cNvSpPr>
          <p:nvPr/>
        </p:nvSpPr>
        <p:spPr bwMode="auto">
          <a:xfrm>
            <a:off x="539750" y="3644900"/>
            <a:ext cx="8064500"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r-BE" sz="2600" b="1">
                <a:solidFill>
                  <a:srgbClr val="808080"/>
                </a:solidFill>
                <a:latin typeface="Trebuchet MS" charset="0"/>
              </a:rPr>
              <a:t>Hungary-Slovakia-Romania-Ukraine </a:t>
            </a:r>
          </a:p>
          <a:p>
            <a:r>
              <a:rPr lang="fr-BE" sz="2600" b="1">
                <a:solidFill>
                  <a:srgbClr val="808080"/>
                </a:solidFill>
                <a:latin typeface="Trebuchet MS" charset="0"/>
              </a:rPr>
              <a:t>ENPI CBC Programme </a:t>
            </a:r>
          </a:p>
          <a:p>
            <a:endParaRPr lang="en-GB" sz="2600" b="1" i="1">
              <a:solidFill>
                <a:srgbClr val="808080"/>
              </a:solidFill>
              <a:latin typeface="Trebuchet MS" charset="0"/>
            </a:endParaRPr>
          </a:p>
        </p:txBody>
      </p:sp>
      <p:sp>
        <p:nvSpPr>
          <p:cNvPr id="4" name="Rectangle 3"/>
          <p:cNvSpPr/>
          <p:nvPr/>
        </p:nvSpPr>
        <p:spPr>
          <a:xfrm>
            <a:off x="468313" y="4797425"/>
            <a:ext cx="8064500" cy="1214438"/>
          </a:xfrm>
          <a:prstGeom prst="rect">
            <a:avLst/>
          </a:prstGeom>
        </p:spPr>
        <p:txBody>
          <a:bodyPr>
            <a:spAutoFit/>
          </a:bodyPr>
          <a:lstStyle/>
          <a:p>
            <a:pPr>
              <a:defRPr/>
            </a:pPr>
            <a:r>
              <a:rPr lang="en-GB" sz="2400" b="1" dirty="0">
                <a:solidFill>
                  <a:schemeClr val="accent2">
                    <a:lumMod val="75000"/>
                  </a:schemeClr>
                </a:solidFill>
                <a:latin typeface="Trebuchet MS" pitchFamily="34" charset="0"/>
                <a:ea typeface="+mn-ea"/>
                <a:cs typeface="+mn-cs"/>
              </a:rPr>
              <a:t>Follow-up Project Management </a:t>
            </a:r>
          </a:p>
          <a:p>
            <a:pPr>
              <a:defRPr/>
            </a:pPr>
            <a:r>
              <a:rPr lang="en-GB" sz="2400" b="1" dirty="0">
                <a:solidFill>
                  <a:schemeClr val="accent2">
                    <a:lumMod val="75000"/>
                  </a:schemeClr>
                </a:solidFill>
                <a:latin typeface="Trebuchet MS" pitchFamily="34" charset="0"/>
                <a:ea typeface="+mn-ea"/>
                <a:cs typeface="+mn-cs"/>
              </a:rPr>
              <a:t>and </a:t>
            </a:r>
            <a:r>
              <a:rPr lang="en-GB" sz="2400" b="1">
                <a:solidFill>
                  <a:schemeClr val="accent2">
                    <a:lumMod val="75000"/>
                  </a:schemeClr>
                </a:solidFill>
                <a:latin typeface="Trebuchet MS" pitchFamily="34" charset="0"/>
                <a:ea typeface="+mn-ea"/>
                <a:cs typeface="+mn-cs"/>
              </a:rPr>
              <a:t>Implementation Training</a:t>
            </a:r>
            <a:endParaRPr lang="en-GB" sz="2400" b="1" dirty="0">
              <a:solidFill>
                <a:schemeClr val="accent2">
                  <a:lumMod val="75000"/>
                </a:schemeClr>
              </a:solidFill>
              <a:latin typeface="Trebuchet MS" pitchFamily="34" charset="0"/>
              <a:ea typeface="+mn-ea"/>
              <a:cs typeface="+mn-cs"/>
            </a:endParaRPr>
          </a:p>
          <a:p>
            <a:pPr>
              <a:defRPr/>
            </a:pPr>
            <a:endParaRPr lang="fr-BE" sz="2400" b="1" i="1" dirty="0">
              <a:solidFill>
                <a:schemeClr val="accent2">
                  <a:lumMod val="75000"/>
                </a:schemeClr>
              </a:solidFill>
              <a:latin typeface="Trebuchet MS" pitchFamily="34" charset="0"/>
              <a:ea typeface="+mn-ea"/>
              <a:cs typeface="+mn-cs"/>
            </a:endParaRPr>
          </a:p>
          <a:p>
            <a:pPr>
              <a:defRPr/>
            </a:pPr>
            <a:r>
              <a:rPr lang="fr-BE" sz="2400" b="1" i="1" dirty="0" err="1">
                <a:solidFill>
                  <a:schemeClr val="accent2">
                    <a:lumMod val="75000"/>
                  </a:schemeClr>
                </a:solidFill>
                <a:latin typeface="Trebuchet MS" pitchFamily="34" charset="0"/>
                <a:ea typeface="+mn-ea"/>
                <a:cs typeface="+mn-cs"/>
              </a:rPr>
              <a:t>Uzhgorod</a:t>
            </a:r>
            <a:r>
              <a:rPr lang="fr-BE" sz="2400" b="1" i="1" dirty="0">
                <a:solidFill>
                  <a:schemeClr val="accent2">
                    <a:lumMod val="75000"/>
                  </a:schemeClr>
                </a:solidFill>
                <a:latin typeface="Trebuchet MS" pitchFamily="34" charset="0"/>
                <a:ea typeface="+mn-ea"/>
                <a:cs typeface="+mn-cs"/>
              </a:rPr>
              <a:t> 3 &amp; 4 May 2011</a:t>
            </a:r>
            <a:endParaRPr lang="en-GB" sz="2400" b="1" i="1" dirty="0">
              <a:solidFill>
                <a:schemeClr val="accent2">
                  <a:lumMod val="75000"/>
                </a:schemeClr>
              </a:solidFill>
              <a:latin typeface="Trebuchet MS" pitchFamily="34" charset="0"/>
              <a:ea typeface="+mn-ea"/>
              <a:cs typeface="+mn-cs"/>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jdelijke aanduiding voor dianumm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eaLnBrk="1" hangingPunct="1"/>
            <a:fld id="{D46F23DB-67A1-1A47-AC4A-0DEB09E49A97}" type="slidenum">
              <a:rPr lang="en-GB" sz="1200">
                <a:solidFill>
                  <a:srgbClr val="B2B2B2"/>
                </a:solidFill>
              </a:rPr>
              <a:pPr eaLnBrk="1" hangingPunct="1"/>
              <a:t>10</a:t>
            </a:fld>
            <a:endParaRPr lang="en-GB" sz="1200">
              <a:solidFill>
                <a:srgbClr val="B2B2B2"/>
              </a:solidFill>
            </a:endParaRPr>
          </a:p>
        </p:txBody>
      </p:sp>
      <p:sp>
        <p:nvSpPr>
          <p:cNvPr id="5121" name="Rectangle 1"/>
          <p:cNvSpPr>
            <a:spLocks noGrp="1" noChangeArrowheads="1"/>
          </p:cNvSpPr>
          <p:nvPr>
            <p:ph type="title" idx="4294967295"/>
          </p:nvPr>
        </p:nvSpPr>
        <p:spPr>
          <a:xfrm>
            <a:off x="457200" y="304800"/>
            <a:ext cx="8229600" cy="1022350"/>
          </a:xfrm>
        </p:spPr>
        <p:txBody>
          <a:bodyPr lIns="0" tIns="0" rIns="0" bIns="0"/>
          <a:lstStyle/>
          <a:p>
            <a:pPr eaLnBrk="1" hangingPunct="1">
              <a:lnSpc>
                <a:spcPct val="104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smtClean="0">
                <a:effectLst>
                  <a:outerShdw blurRad="38100" dist="38100" dir="2700000" algn="tl">
                    <a:srgbClr val="DDDDDD"/>
                  </a:outerShdw>
                </a:effectLst>
                <a:latin typeface="Trebuchet MS" charset="0"/>
              </a:rPr>
              <a:t>What CANNOT be eligible cost? (14.6)</a:t>
            </a:r>
            <a:endParaRPr lang="en-GB" dirty="0">
              <a:effectLst>
                <a:outerShdw blurRad="38100" dist="38100" dir="2700000" algn="tl">
                  <a:srgbClr val="DDDDDD"/>
                </a:outerShdw>
              </a:effectLst>
              <a:latin typeface="Trebuchet MS" charset="0"/>
            </a:endParaRPr>
          </a:p>
        </p:txBody>
      </p:sp>
      <p:sp>
        <p:nvSpPr>
          <p:cNvPr id="4100" name="Rectangle 2"/>
          <p:cNvSpPr>
            <a:spLocks noGrp="1" noChangeArrowheads="1"/>
          </p:cNvSpPr>
          <p:nvPr>
            <p:ph type="body" idx="4294967295"/>
          </p:nvPr>
        </p:nvSpPr>
        <p:spPr>
          <a:xfrm>
            <a:off x="457200" y="1412875"/>
            <a:ext cx="8435975" cy="4767263"/>
          </a:xfrm>
        </p:spPr>
        <p:txBody>
          <a:bodyPr/>
          <a:lstStyle/>
          <a:p>
            <a:pPr marL="269875" indent="-269875" algn="just">
              <a:buClrTx/>
            </a:pPr>
            <a:r>
              <a:rPr lang="en-GB" sz="2000" b="0" dirty="0">
                <a:latin typeface="Arial" charset="0"/>
                <a:ea typeface="SimSun" charset="0"/>
                <a:cs typeface="SimSun" charset="0"/>
              </a:rPr>
              <a:t>Debts and provisions for losses or debts</a:t>
            </a:r>
          </a:p>
          <a:p>
            <a:pPr marL="269875" indent="-269875" algn="just">
              <a:buClrTx/>
            </a:pPr>
            <a:r>
              <a:rPr lang="en-GB" sz="2000" b="0" dirty="0">
                <a:latin typeface="Arial" charset="0"/>
                <a:ea typeface="SimSun" charset="0"/>
                <a:cs typeface="SimSun" charset="0"/>
              </a:rPr>
              <a:t>Interest owed</a:t>
            </a:r>
          </a:p>
          <a:p>
            <a:pPr marL="269875" indent="-269875" algn="just">
              <a:buClrTx/>
            </a:pPr>
            <a:r>
              <a:rPr lang="en-GB" sz="2000" b="0" dirty="0">
                <a:latin typeface="Arial" charset="0"/>
                <a:ea typeface="SimSun" charset="0"/>
                <a:cs typeface="SimSun" charset="0"/>
              </a:rPr>
              <a:t>Items already financed in another framework</a:t>
            </a:r>
          </a:p>
          <a:p>
            <a:pPr marL="269875" indent="-269875" algn="just">
              <a:buClrTx/>
            </a:pPr>
            <a:r>
              <a:rPr lang="en-GB" sz="2000" b="0" dirty="0">
                <a:latin typeface="Arial" charset="0"/>
                <a:ea typeface="SimSun" charset="0"/>
                <a:cs typeface="SimSun" charset="0"/>
              </a:rPr>
              <a:t>Purchases of land or buildings, except where necessary for the direct implementation of the </a:t>
            </a:r>
            <a:r>
              <a:rPr lang="en-GB" sz="2000" b="0" dirty="0" smtClean="0">
                <a:latin typeface="Arial" charset="0"/>
                <a:ea typeface="SimSun" charset="0"/>
                <a:cs typeface="SimSun" charset="0"/>
              </a:rPr>
              <a:t>action</a:t>
            </a:r>
            <a:endParaRPr lang="en-GB" sz="2000" b="0" dirty="0">
              <a:latin typeface="Arial" charset="0"/>
              <a:ea typeface="SimSun" charset="0"/>
              <a:cs typeface="SimSun" charset="0"/>
            </a:endParaRPr>
          </a:p>
          <a:p>
            <a:pPr marL="269875" indent="-269875" algn="just">
              <a:buClrTx/>
            </a:pPr>
            <a:r>
              <a:rPr lang="en-GB" sz="2000" b="0" dirty="0">
                <a:latin typeface="Arial" charset="0"/>
                <a:ea typeface="SimSun" charset="0"/>
                <a:cs typeface="SimSun" charset="0"/>
              </a:rPr>
              <a:t>Currency exchange </a:t>
            </a:r>
            <a:r>
              <a:rPr lang="en-GB" sz="2000" b="0" dirty="0" smtClean="0">
                <a:latin typeface="Arial" charset="0"/>
                <a:ea typeface="SimSun" charset="0"/>
                <a:cs typeface="SimSun" charset="0"/>
              </a:rPr>
              <a:t>losses</a:t>
            </a:r>
            <a:endParaRPr lang="en-GB" sz="2000" b="0" dirty="0">
              <a:latin typeface="Arial" charset="0"/>
              <a:ea typeface="SimSun" charset="0"/>
              <a:cs typeface="SimSun" charset="0"/>
            </a:endParaRPr>
          </a:p>
          <a:p>
            <a:pPr marL="269875" indent="-269875" algn="just">
              <a:buClrTx/>
            </a:pPr>
            <a:r>
              <a:rPr lang="en-GB" sz="2000" b="0" dirty="0">
                <a:latin typeface="Arial" charset="0"/>
                <a:ea typeface="SimSun" charset="0"/>
                <a:cs typeface="SimSun" charset="0"/>
              </a:rPr>
              <a:t>Taxes, including VAT, unless the beneficiary (or </a:t>
            </a:r>
            <a:r>
              <a:rPr lang="en-GB" sz="2000" b="0" dirty="0" smtClean="0">
                <a:latin typeface="Arial" charset="0"/>
                <a:ea typeface="SimSun" charset="0"/>
                <a:cs typeface="SimSun" charset="0"/>
              </a:rPr>
              <a:t>the </a:t>
            </a:r>
            <a:r>
              <a:rPr lang="en-GB" sz="2000" b="0" dirty="0">
                <a:latin typeface="Arial" charset="0"/>
                <a:ea typeface="SimSun" charset="0"/>
                <a:cs typeface="SimSun" charset="0"/>
              </a:rPr>
              <a:t>partners) cannot reclaim them and the applicable regulations do not forbid coverage of </a:t>
            </a:r>
            <a:r>
              <a:rPr lang="en-GB" sz="2000" b="0" dirty="0" smtClean="0">
                <a:latin typeface="Arial" charset="0"/>
                <a:ea typeface="SimSun" charset="0"/>
                <a:cs typeface="SimSun" charset="0"/>
              </a:rPr>
              <a:t>taxes </a:t>
            </a:r>
            <a:endParaRPr lang="en-GB" sz="2000" b="0" dirty="0">
              <a:latin typeface="Arial" charset="0"/>
              <a:ea typeface="SimSun" charset="0"/>
              <a:cs typeface="SimSun" charset="0"/>
            </a:endParaRPr>
          </a:p>
          <a:p>
            <a:pPr marL="269875" indent="-269875" algn="just">
              <a:buClrTx/>
            </a:pPr>
            <a:r>
              <a:rPr lang="en-GB" sz="2000" b="0" dirty="0">
                <a:latin typeface="Arial" charset="0"/>
                <a:ea typeface="SimSun" charset="0"/>
                <a:cs typeface="SimSun" charset="0"/>
              </a:rPr>
              <a:t>Loans to third </a:t>
            </a:r>
            <a:r>
              <a:rPr lang="en-GB" sz="2000" b="0" dirty="0" smtClean="0">
                <a:latin typeface="Arial" charset="0"/>
                <a:ea typeface="SimSun" charset="0"/>
                <a:cs typeface="SimSun" charset="0"/>
              </a:rPr>
              <a:t>parties</a:t>
            </a:r>
            <a:endParaRPr lang="es-ES" sz="2000" b="0" dirty="0">
              <a:latin typeface="Arial" charset="0"/>
              <a:ea typeface="SimSun" charset="0"/>
              <a:cs typeface="SimSun" charset="0"/>
            </a:endParaRPr>
          </a:p>
          <a:p>
            <a:pPr marL="269875" indent="-269875">
              <a:lnSpc>
                <a:spcPct val="105000"/>
              </a:lnSpc>
              <a:spcBef>
                <a:spcPct val="20000"/>
              </a:spcBef>
              <a:buSzPct val="115000"/>
              <a:buFont typeface="Arial" charset="0"/>
              <a:buNone/>
            </a:pPr>
            <a:endParaRPr lang="en-GB" sz="2000" b="0" dirty="0">
              <a:latin typeface="Arial" charset="0"/>
              <a:ea typeface="SimSun" charset="0"/>
              <a:cs typeface="SimSun" charset="0"/>
            </a:endParaRPr>
          </a:p>
          <a:p>
            <a:pPr marL="269875" indent="-269875">
              <a:lnSpc>
                <a:spcPct val="105000"/>
              </a:lnSpc>
              <a:spcBef>
                <a:spcPct val="20000"/>
              </a:spcBef>
              <a:buSzPct val="115000"/>
              <a:buFont typeface="Arial" charset="0"/>
              <a:buNone/>
            </a:pPr>
            <a:endParaRPr lang="en-GB" sz="1600" b="0" dirty="0">
              <a:latin typeface="Arial" charset="0"/>
              <a:ea typeface="SimSun" charset="0"/>
              <a:cs typeface="SimSun" charset="0"/>
            </a:endParaRPr>
          </a:p>
        </p:txBody>
      </p:sp>
    </p:spTree>
    <p:extLst>
      <p:ext uri="{BB962C8B-B14F-4D97-AF65-F5344CB8AC3E}">
        <p14:creationId xmlns:p14="http://schemas.microsoft.com/office/powerpoint/2010/main" val="3536686972"/>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jdelijke aanduiding voor dianumm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cs typeface="ＭＳ Ｐゴシック"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eaLnBrk="1" hangingPunct="1"/>
            <a:fld id="{489413AF-B59E-AE4D-BD3D-6BC25801F277}" type="slidenum">
              <a:rPr lang="en-GB" sz="1200">
                <a:solidFill>
                  <a:srgbClr val="B2B2B2"/>
                </a:solidFill>
              </a:rPr>
              <a:pPr eaLnBrk="1" hangingPunct="1"/>
              <a:t>11</a:t>
            </a:fld>
            <a:endParaRPr lang="en-GB" sz="1200">
              <a:solidFill>
                <a:srgbClr val="B2B2B2"/>
              </a:solidFill>
            </a:endParaRPr>
          </a:p>
        </p:txBody>
      </p:sp>
      <p:sp>
        <p:nvSpPr>
          <p:cNvPr id="5121" name="Rectangle 1"/>
          <p:cNvSpPr>
            <a:spLocks noGrp="1" noChangeArrowheads="1"/>
          </p:cNvSpPr>
          <p:nvPr>
            <p:ph type="title" idx="4294967295"/>
          </p:nvPr>
        </p:nvSpPr>
        <p:spPr>
          <a:xfrm>
            <a:off x="457200" y="304800"/>
            <a:ext cx="8229600" cy="1022350"/>
          </a:xfrm>
        </p:spPr>
        <p:txBody>
          <a:bodyPr lIns="0" tIns="0" rIns="0" bIns="0"/>
          <a:lstStyle/>
          <a:p>
            <a:pPr eaLnBrk="1" hangingPunct="1">
              <a:lnSpc>
                <a:spcPct val="104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dirty="0" err="1" smtClean="0">
                <a:effectLst>
                  <a:outerShdw blurRad="38100" dist="38100" dir="2700000" algn="tl">
                    <a:srgbClr val="DDDDDD"/>
                  </a:outerShdw>
                </a:effectLst>
                <a:latin typeface="Trebuchet MS" charset="0"/>
                <a:cs typeface="+mj-cs"/>
              </a:rPr>
              <a:t>Other</a:t>
            </a:r>
            <a:r>
              <a:rPr lang="fr-FR" dirty="0" smtClean="0">
                <a:effectLst>
                  <a:outerShdw blurRad="38100" dist="38100" dir="2700000" algn="tl">
                    <a:srgbClr val="DDDDDD"/>
                  </a:outerShdw>
                </a:effectLst>
                <a:latin typeface="Trebuchet MS" charset="0"/>
                <a:cs typeface="+mj-cs"/>
              </a:rPr>
              <a:t> condition for </a:t>
            </a:r>
            <a:r>
              <a:rPr lang="fr-FR" dirty="0" err="1" smtClean="0">
                <a:effectLst>
                  <a:outerShdw blurRad="38100" dist="38100" dir="2700000" algn="tl">
                    <a:srgbClr val="DDDDDD"/>
                  </a:outerShdw>
                </a:effectLst>
                <a:latin typeface="Trebuchet MS" charset="0"/>
                <a:cs typeface="+mj-cs"/>
              </a:rPr>
              <a:t>eligibility</a:t>
            </a:r>
            <a:r>
              <a:rPr lang="en-GB" dirty="0" smtClean="0">
                <a:effectLst>
                  <a:outerShdw blurRad="38100" dist="38100" dir="2700000" algn="tl">
                    <a:srgbClr val="DDDDDD"/>
                  </a:outerShdw>
                </a:effectLst>
                <a:latin typeface="Trebuchet MS" charset="0"/>
                <a:cs typeface="+mj-cs"/>
              </a:rPr>
              <a:t>: visibility </a:t>
            </a:r>
            <a:endParaRPr lang="en-GB" dirty="0">
              <a:effectLst>
                <a:outerShdw blurRad="38100" dist="38100" dir="2700000" algn="tl">
                  <a:srgbClr val="DDDDDD"/>
                </a:outerShdw>
              </a:effectLst>
              <a:latin typeface="Trebuchet MS" charset="0"/>
              <a:cs typeface="+mj-cs"/>
            </a:endParaRPr>
          </a:p>
        </p:txBody>
      </p:sp>
      <p:sp>
        <p:nvSpPr>
          <p:cNvPr id="21507" name="Rectangle 2"/>
          <p:cNvSpPr>
            <a:spLocks noGrp="1" noChangeArrowheads="1"/>
          </p:cNvSpPr>
          <p:nvPr>
            <p:ph type="body" idx="4294967295"/>
          </p:nvPr>
        </p:nvSpPr>
        <p:spPr>
          <a:xfrm>
            <a:off x="468313" y="1557338"/>
            <a:ext cx="8435975" cy="4479925"/>
          </a:xfrm>
        </p:spPr>
        <p:txBody>
          <a:bodyPr/>
          <a:lstStyle/>
          <a:p>
            <a:pPr marL="0" lvl="2" indent="0" algn="just">
              <a:lnSpc>
                <a:spcPct val="105000"/>
              </a:lnSpc>
              <a:spcBef>
                <a:spcPct val="20000"/>
              </a:spcBef>
              <a:buClr>
                <a:schemeClr val="bg2"/>
              </a:buClr>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GB" sz="2000" dirty="0" smtClean="0">
                <a:latin typeface="Arial" charset="0"/>
                <a:ea typeface="SimSun" charset="0"/>
                <a:cs typeface="SimSun" charset="0"/>
              </a:rPr>
              <a:t>Art 6 of the General Conditions and Article 7.1.8 of the Special Conditions replacing Article </a:t>
            </a:r>
            <a:r>
              <a:rPr lang="en-GB" sz="2000" dirty="0">
                <a:latin typeface="Arial" charset="0"/>
                <a:ea typeface="SimSun" charset="0"/>
                <a:cs typeface="SimSun" charset="0"/>
              </a:rPr>
              <a:t>6.1 of the General </a:t>
            </a:r>
            <a:r>
              <a:rPr lang="en-GB" sz="2000" dirty="0" smtClean="0">
                <a:latin typeface="Arial" charset="0"/>
                <a:ea typeface="SimSun" charset="0"/>
                <a:cs typeface="SimSun" charset="0"/>
              </a:rPr>
              <a:t>Conditions:</a:t>
            </a:r>
          </a:p>
          <a:p>
            <a:pPr marL="0" lvl="2" indent="0" algn="just">
              <a:lnSpc>
                <a:spcPct val="105000"/>
              </a:lnSpc>
              <a:spcBef>
                <a:spcPct val="20000"/>
              </a:spcBef>
              <a:buClr>
                <a:schemeClr val="bg2"/>
              </a:buClr>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fr-FR" sz="2000" dirty="0">
              <a:latin typeface="Arial" charset="0"/>
              <a:ea typeface="SimSun" charset="0"/>
              <a:cs typeface="SimSun" charset="0"/>
            </a:endParaRPr>
          </a:p>
          <a:p>
            <a:pPr marL="0" indent="0" algn="just">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GB" sz="2000" b="0" dirty="0" smtClean="0">
                <a:latin typeface="Arial" charset="0"/>
                <a:ea typeface="SimSun" charset="0"/>
                <a:cs typeface="SimSun" charset="0"/>
              </a:rPr>
              <a:t>The Beneficiary/partners </a:t>
            </a:r>
            <a:r>
              <a:rPr lang="en-GB" sz="2000" dirty="0" smtClean="0">
                <a:latin typeface="Arial" charset="0"/>
                <a:ea typeface="SimSun" charset="0"/>
                <a:cs typeface="SimSun" charset="0"/>
              </a:rPr>
              <a:t>MUST </a:t>
            </a:r>
            <a:r>
              <a:rPr lang="en-GB" sz="2000" dirty="0">
                <a:latin typeface="Arial" charset="0"/>
                <a:ea typeface="SimSun" charset="0"/>
                <a:cs typeface="SimSun" charset="0"/>
              </a:rPr>
              <a:t>take all necessary steps to publicise </a:t>
            </a:r>
            <a:r>
              <a:rPr lang="en-GB" sz="2000" b="0" dirty="0">
                <a:latin typeface="Arial" charset="0"/>
                <a:ea typeface="SimSun" charset="0"/>
                <a:cs typeface="SimSun" charset="0"/>
              </a:rPr>
              <a:t>the fact that the European Union has financed or co-financed the </a:t>
            </a:r>
            <a:r>
              <a:rPr lang="en-GB" sz="2000" b="0" dirty="0" smtClean="0">
                <a:latin typeface="Arial" charset="0"/>
                <a:ea typeface="SimSun" charset="0"/>
                <a:cs typeface="SimSun" charset="0"/>
              </a:rPr>
              <a:t>Action.</a:t>
            </a:r>
          </a:p>
          <a:p>
            <a:pPr marL="0" indent="0" algn="just">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b="0" dirty="0" smtClean="0">
              <a:latin typeface="Arial" charset="0"/>
              <a:ea typeface="SimSun" charset="0"/>
              <a:cs typeface="SimSun" charset="0"/>
            </a:endParaRPr>
          </a:p>
          <a:p>
            <a:pPr marL="0" indent="0" algn="just">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GB" sz="2000" b="0" dirty="0" smtClean="0">
                <a:latin typeface="Arial" charset="0"/>
                <a:ea typeface="SimSun" charset="0"/>
                <a:cs typeface="SimSun" charset="0"/>
              </a:rPr>
              <a:t>Such </a:t>
            </a:r>
            <a:r>
              <a:rPr lang="en-GB" sz="2000" b="0" dirty="0">
                <a:latin typeface="Arial" charset="0"/>
                <a:ea typeface="SimSun" charset="0"/>
                <a:cs typeface="SimSun" charset="0"/>
              </a:rPr>
              <a:t>measures </a:t>
            </a:r>
            <a:r>
              <a:rPr lang="en-GB" sz="2000" dirty="0" smtClean="0">
                <a:latin typeface="Arial" charset="0"/>
                <a:ea typeface="SimSun" charset="0"/>
                <a:cs typeface="SimSun" charset="0"/>
              </a:rPr>
              <a:t>MUST </a:t>
            </a:r>
            <a:r>
              <a:rPr lang="en-GB" sz="2000" dirty="0">
                <a:latin typeface="Arial" charset="0"/>
                <a:ea typeface="SimSun" charset="0"/>
                <a:cs typeface="SimSun" charset="0"/>
              </a:rPr>
              <a:t>comply </a:t>
            </a:r>
            <a:r>
              <a:rPr lang="en-GB" sz="2000" dirty="0" smtClean="0">
                <a:latin typeface="Arial" charset="0"/>
                <a:ea typeface="SimSun" charset="0"/>
                <a:cs typeface="SimSun" charset="0"/>
              </a:rPr>
              <a:t>with</a:t>
            </a:r>
            <a:r>
              <a:rPr lang="en-GB" sz="2000" b="0" dirty="0" smtClean="0">
                <a:latin typeface="Arial" charset="0"/>
                <a:ea typeface="SimSun" charset="0"/>
                <a:cs typeface="SimSun" charset="0"/>
              </a:rPr>
              <a:t>:</a:t>
            </a:r>
          </a:p>
          <a:p>
            <a:pPr marL="0" indent="0" algn="just">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GB" sz="2000" b="0" dirty="0" smtClean="0">
                <a:latin typeface="Arial" charset="0"/>
                <a:ea typeface="SimSun" charset="0"/>
                <a:cs typeface="SimSun" charset="0"/>
              </a:rPr>
              <a:t>the </a:t>
            </a:r>
            <a:r>
              <a:rPr lang="en-GB" sz="2000" dirty="0">
                <a:latin typeface="Arial" charset="0"/>
                <a:ea typeface="SimSun" charset="0"/>
                <a:cs typeface="SimSun" charset="0"/>
              </a:rPr>
              <a:t>Communication and Visibility Manual for EU External Actions </a:t>
            </a:r>
            <a:r>
              <a:rPr lang="en-GB" sz="2000" b="0" dirty="0">
                <a:latin typeface="Arial" charset="0"/>
                <a:ea typeface="SimSun" charset="0"/>
                <a:cs typeface="SimSun" charset="0"/>
              </a:rPr>
              <a:t>laid down and published by the </a:t>
            </a:r>
            <a:r>
              <a:rPr lang="en-GB" sz="2000" b="0" dirty="0" smtClean="0">
                <a:latin typeface="Arial" charset="0"/>
                <a:ea typeface="SimSun" charset="0"/>
                <a:cs typeface="SimSun" charset="0"/>
              </a:rPr>
              <a:t>Commission; </a:t>
            </a:r>
            <a:endParaRPr lang="en-GB" sz="2000" b="0" dirty="0">
              <a:latin typeface="Arial" charset="0"/>
              <a:ea typeface="SimSun" charset="0"/>
              <a:cs typeface="SimSun" charset="0"/>
            </a:endParaRPr>
          </a:p>
          <a:p>
            <a:pPr marL="0" indent="0" algn="just">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GB" sz="2000" b="0" dirty="0" smtClean="0">
                <a:latin typeface="Arial" charset="0"/>
                <a:ea typeface="SimSun" charset="0"/>
                <a:cs typeface="SimSun" charset="0"/>
              </a:rPr>
              <a:t>the </a:t>
            </a:r>
            <a:r>
              <a:rPr lang="en-GB" sz="2000" dirty="0">
                <a:latin typeface="Arial" charset="0"/>
                <a:ea typeface="SimSun" charset="0"/>
                <a:cs typeface="SimSun" charset="0"/>
              </a:rPr>
              <a:t>provisions of the Hungary-Slovakia-Romania-Ukraine Cross-border Cooperation Programme </a:t>
            </a:r>
            <a:r>
              <a:rPr lang="en-GB" sz="2000" b="0" dirty="0">
                <a:latin typeface="Arial" charset="0"/>
                <a:ea typeface="SimSun" charset="0"/>
                <a:cs typeface="SimSun" charset="0"/>
              </a:rPr>
              <a:t>2007-2013.</a:t>
            </a:r>
            <a:endParaRPr lang="fr-FR" sz="2000" b="0" dirty="0">
              <a:latin typeface="Arial" charset="0"/>
              <a:ea typeface="SimSun" charset="0"/>
              <a:cs typeface="SimSun" charset="0"/>
            </a:endParaRPr>
          </a:p>
          <a:p>
            <a:pPr>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dirty="0">
              <a:latin typeface="Arial" charset="0"/>
              <a:ea typeface="SimSun" charset="0"/>
              <a:cs typeface="SimSun" charset="0"/>
            </a:endParaRPr>
          </a:p>
          <a:p>
            <a:pPr marL="400050" lvl="1" indent="0" algn="just">
              <a:buClr>
                <a:schemeClr val="bg2"/>
              </a:buClr>
              <a:buFont typeface="Arial"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dirty="0">
              <a:latin typeface="Arial" charset="0"/>
              <a:ea typeface="SimSun" charset="0"/>
              <a:cs typeface="SimSun" charset="0"/>
            </a:endParaRPr>
          </a:p>
          <a:p>
            <a:pPr>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b="0" dirty="0">
              <a:latin typeface="Arial" charset="0"/>
              <a:ea typeface="SimSun" charset="0"/>
              <a:cs typeface="SimSun" charset="0"/>
            </a:endParaRPr>
          </a:p>
        </p:txBody>
      </p:sp>
    </p:spTree>
    <p:extLst>
      <p:ext uri="{BB962C8B-B14F-4D97-AF65-F5344CB8AC3E}">
        <p14:creationId xmlns:p14="http://schemas.microsoft.com/office/powerpoint/2010/main" val="2166566757"/>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jdelijke aanduiding voor dianumm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cs typeface="ＭＳ Ｐゴシック"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eaLnBrk="1" hangingPunct="1"/>
            <a:fld id="{489413AF-B59E-AE4D-BD3D-6BC25801F277}" type="slidenum">
              <a:rPr lang="en-GB" sz="1200">
                <a:solidFill>
                  <a:srgbClr val="B2B2B2"/>
                </a:solidFill>
              </a:rPr>
              <a:pPr eaLnBrk="1" hangingPunct="1"/>
              <a:t>12</a:t>
            </a:fld>
            <a:endParaRPr lang="en-GB" sz="1200">
              <a:solidFill>
                <a:srgbClr val="B2B2B2"/>
              </a:solidFill>
            </a:endParaRPr>
          </a:p>
        </p:txBody>
      </p:sp>
      <p:sp>
        <p:nvSpPr>
          <p:cNvPr id="5121" name="Rectangle 1"/>
          <p:cNvSpPr>
            <a:spLocks noGrp="1" noChangeArrowheads="1"/>
          </p:cNvSpPr>
          <p:nvPr>
            <p:ph type="title" idx="4294967295"/>
          </p:nvPr>
        </p:nvSpPr>
        <p:spPr>
          <a:xfrm>
            <a:off x="457200" y="304800"/>
            <a:ext cx="8229600" cy="1022350"/>
          </a:xfrm>
        </p:spPr>
        <p:txBody>
          <a:bodyPr lIns="0" tIns="0" rIns="0" bIns="0"/>
          <a:lstStyle/>
          <a:p>
            <a:pPr eaLnBrk="1" hangingPunct="1">
              <a:lnSpc>
                <a:spcPct val="104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dirty="0" err="1" smtClean="0">
                <a:effectLst>
                  <a:outerShdw blurRad="38100" dist="38100" dir="2700000" algn="tl">
                    <a:srgbClr val="DDDDDD"/>
                  </a:outerShdw>
                </a:effectLst>
                <a:latin typeface="Trebuchet MS" charset="0"/>
                <a:cs typeface="+mj-cs"/>
              </a:rPr>
              <a:t>Visibility</a:t>
            </a:r>
            <a:r>
              <a:rPr lang="fr-FR" dirty="0" smtClean="0">
                <a:effectLst>
                  <a:outerShdw blurRad="38100" dist="38100" dir="2700000" algn="tl">
                    <a:srgbClr val="DDDDDD"/>
                  </a:outerShdw>
                </a:effectLst>
                <a:latin typeface="Trebuchet MS" charset="0"/>
                <a:cs typeface="+mj-cs"/>
              </a:rPr>
              <a:t> in practice</a:t>
            </a:r>
            <a:r>
              <a:rPr lang="en-GB" dirty="0" smtClean="0">
                <a:effectLst>
                  <a:outerShdw blurRad="38100" dist="38100" dir="2700000" algn="tl">
                    <a:srgbClr val="DDDDDD"/>
                  </a:outerShdw>
                </a:effectLst>
                <a:latin typeface="Trebuchet MS" charset="0"/>
                <a:cs typeface="+mj-cs"/>
              </a:rPr>
              <a:t> </a:t>
            </a:r>
            <a:endParaRPr lang="en-GB" dirty="0">
              <a:effectLst>
                <a:outerShdw blurRad="38100" dist="38100" dir="2700000" algn="tl">
                  <a:srgbClr val="DDDDDD"/>
                </a:outerShdw>
              </a:effectLst>
              <a:latin typeface="Trebuchet MS" charset="0"/>
              <a:cs typeface="+mj-cs"/>
            </a:endParaRPr>
          </a:p>
        </p:txBody>
      </p:sp>
      <p:sp>
        <p:nvSpPr>
          <p:cNvPr id="21507" name="Rectangle 2"/>
          <p:cNvSpPr>
            <a:spLocks noGrp="1" noChangeArrowheads="1"/>
          </p:cNvSpPr>
          <p:nvPr>
            <p:ph type="body" idx="4294967295"/>
          </p:nvPr>
        </p:nvSpPr>
        <p:spPr>
          <a:xfrm>
            <a:off x="467544" y="1412776"/>
            <a:ext cx="8436744" cy="4768503"/>
          </a:xfrm>
        </p:spPr>
        <p:txBody>
          <a:bodyPr/>
          <a:lstStyle/>
          <a:p>
            <a:pPr algn="just">
              <a:lnSpc>
                <a:spcPct val="105000"/>
              </a:lnSpc>
              <a:spcBef>
                <a:spcPct val="20000"/>
              </a:spcBef>
              <a:buSzPct val="115000"/>
              <a:buFont typeface="Arial"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 dirty="0">
              <a:latin typeface="Arial" charset="0"/>
              <a:ea typeface="SimSun" charset="0"/>
              <a:cs typeface="SimSun" charset="0"/>
            </a:endParaRPr>
          </a:p>
          <a:p>
            <a:pPr marL="0" indent="0" algn="just">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US" sz="2000" dirty="0">
                <a:latin typeface="Arial" charset="0"/>
                <a:ea typeface="SimSun" charset="0"/>
                <a:cs typeface="SimSun" charset="0"/>
              </a:rPr>
              <a:t>A</a:t>
            </a:r>
            <a:r>
              <a:rPr lang="en-US" sz="2000" dirty="0" smtClean="0">
                <a:latin typeface="Arial" charset="0"/>
                <a:ea typeface="SimSun" charset="0"/>
                <a:cs typeface="SimSun" charset="0"/>
              </a:rPr>
              <a:t>ll </a:t>
            </a:r>
            <a:r>
              <a:rPr lang="en-US" sz="2000" b="0" dirty="0" smtClean="0">
                <a:latin typeface="Arial" charset="0"/>
                <a:ea typeface="SimSun" charset="0"/>
                <a:cs typeface="SimSun" charset="0"/>
              </a:rPr>
              <a:t>material purchased, project </a:t>
            </a:r>
            <a:r>
              <a:rPr lang="en-US" sz="2000" b="0" dirty="0">
                <a:latin typeface="Arial" charset="0"/>
                <a:ea typeface="SimSun" charset="0"/>
                <a:cs typeface="SimSun" charset="0"/>
              </a:rPr>
              <a:t>outputs (materials produced) and results, including </a:t>
            </a:r>
            <a:r>
              <a:rPr lang="en-US" sz="2000" b="0" dirty="0" smtClean="0">
                <a:latin typeface="Arial" charset="0"/>
                <a:ea typeface="SimSun" charset="0"/>
                <a:cs typeface="SimSun" charset="0"/>
              </a:rPr>
              <a:t>investments, as well as information and communication material (letters, publications</a:t>
            </a:r>
            <a:r>
              <a:rPr lang="fr-FR" sz="2000" b="0" dirty="0" smtClean="0">
                <a:latin typeface="Arial" charset="0"/>
                <a:ea typeface="SimSun" charset="0"/>
                <a:cs typeface="SimSun" charset="0"/>
              </a:rPr>
              <a:t>…</a:t>
            </a:r>
            <a:r>
              <a:rPr lang="en-US" sz="2000" b="0" dirty="0" smtClean="0">
                <a:latin typeface="Arial" charset="0"/>
                <a:ea typeface="SimSun" charset="0"/>
                <a:cs typeface="SimSun" charset="0"/>
              </a:rPr>
              <a:t>) </a:t>
            </a:r>
            <a:r>
              <a:rPr lang="en-US" sz="2000" dirty="0" smtClean="0">
                <a:latin typeface="Arial" charset="0"/>
                <a:ea typeface="SimSun" charset="0"/>
                <a:cs typeface="SimSun" charset="0"/>
              </a:rPr>
              <a:t>must </a:t>
            </a:r>
            <a:r>
              <a:rPr lang="en-US" sz="2000" dirty="0">
                <a:latin typeface="Arial" charset="0"/>
                <a:ea typeface="SimSun" charset="0"/>
                <a:cs typeface="SimSun" charset="0"/>
              </a:rPr>
              <a:t>have clear reference to EU contribution and to the </a:t>
            </a:r>
            <a:r>
              <a:rPr lang="en-US" sz="2000" dirty="0" err="1">
                <a:latin typeface="Arial" charset="0"/>
                <a:ea typeface="SimSun" charset="0"/>
                <a:cs typeface="SimSun" charset="0"/>
              </a:rPr>
              <a:t>Programme</a:t>
            </a:r>
            <a:r>
              <a:rPr lang="en-US" sz="2000" dirty="0">
                <a:latin typeface="Arial" charset="0"/>
                <a:ea typeface="SimSun" charset="0"/>
                <a:cs typeface="SimSun" charset="0"/>
              </a:rPr>
              <a:t> </a:t>
            </a:r>
            <a:r>
              <a:rPr lang="en-US" sz="2000" b="0" dirty="0">
                <a:latin typeface="Arial" charset="0"/>
                <a:ea typeface="SimSun" charset="0"/>
                <a:cs typeface="SimSun" charset="0"/>
              </a:rPr>
              <a:t>(logo, statements</a:t>
            </a:r>
            <a:r>
              <a:rPr lang="fr-FR" sz="2000" b="0" dirty="0">
                <a:latin typeface="Arial" charset="0"/>
                <a:ea typeface="SimSun" charset="0"/>
                <a:cs typeface="SimSun" charset="0"/>
              </a:rPr>
              <a:t>…</a:t>
            </a:r>
            <a:r>
              <a:rPr lang="fr-FR" sz="2000" b="0" dirty="0" smtClean="0">
                <a:latin typeface="Arial" charset="0"/>
                <a:ea typeface="SimSun" charset="0"/>
                <a:cs typeface="SimSun" charset="0"/>
              </a:rPr>
              <a:t>)</a:t>
            </a:r>
            <a:r>
              <a:rPr lang="en-US" sz="2000" b="0" dirty="0" smtClean="0">
                <a:latin typeface="Arial" charset="0"/>
                <a:ea typeface="SimSun" charset="0"/>
                <a:cs typeface="SimSun" charset="0"/>
              </a:rPr>
              <a:t> </a:t>
            </a:r>
            <a:r>
              <a:rPr lang="en-US" sz="2000" dirty="0" smtClean="0">
                <a:latin typeface="Arial" charset="0"/>
                <a:ea typeface="SimSun" charset="0"/>
                <a:cs typeface="SimSun" charset="0"/>
              </a:rPr>
              <a:t>regardless </a:t>
            </a:r>
            <a:r>
              <a:rPr lang="en-US" sz="2000" dirty="0">
                <a:latin typeface="Arial" charset="0"/>
                <a:ea typeface="SimSun" charset="0"/>
                <a:cs typeface="SimSun" charset="0"/>
              </a:rPr>
              <a:t>of the source of </a:t>
            </a:r>
            <a:r>
              <a:rPr lang="en-US" sz="2000" dirty="0" smtClean="0">
                <a:latin typeface="Arial" charset="0"/>
                <a:ea typeface="SimSun" charset="0"/>
                <a:cs typeface="SimSun" charset="0"/>
              </a:rPr>
              <a:t>financing. </a:t>
            </a:r>
            <a:r>
              <a:rPr lang="en-US" sz="2000" b="0" dirty="0" smtClean="0"/>
              <a:t>Projects </a:t>
            </a:r>
            <a:r>
              <a:rPr lang="en-US" sz="2000" b="0" dirty="0"/>
              <a:t>must display the EU &amp; </a:t>
            </a:r>
            <a:r>
              <a:rPr lang="en-US" sz="2000" b="0" dirty="0" err="1"/>
              <a:t>Programme</a:t>
            </a:r>
            <a:r>
              <a:rPr lang="en-US" sz="2000" b="0" dirty="0"/>
              <a:t> logo at </a:t>
            </a:r>
            <a:r>
              <a:rPr lang="en-US" sz="2000" dirty="0"/>
              <a:t>all </a:t>
            </a:r>
            <a:r>
              <a:rPr lang="en-US" sz="2000" dirty="0" smtClean="0"/>
              <a:t>events</a:t>
            </a:r>
            <a:r>
              <a:rPr lang="en-US" sz="2000" b="0" dirty="0" smtClean="0"/>
              <a:t>. </a:t>
            </a:r>
            <a:r>
              <a:rPr lang="en-US" sz="2000" b="0" dirty="0"/>
              <a:t>The use of </a:t>
            </a:r>
            <a:r>
              <a:rPr lang="en-US" sz="2000" b="0" dirty="0" err="1"/>
              <a:t>Programme</a:t>
            </a:r>
            <a:r>
              <a:rPr lang="en-US" sz="2000" b="0" dirty="0"/>
              <a:t> slogan is </a:t>
            </a:r>
            <a:r>
              <a:rPr lang="en-US" sz="2000" b="0" dirty="0" smtClean="0"/>
              <a:t>voluntary.</a:t>
            </a:r>
            <a:endParaRPr lang="en-US" sz="2000" b="0" dirty="0" smtClean="0">
              <a:latin typeface="Arial" charset="0"/>
              <a:ea typeface="SimSun" charset="0"/>
              <a:cs typeface="SimSun" charset="0"/>
            </a:endParaRPr>
          </a:p>
          <a:p>
            <a:pPr marL="0" indent="0" algn="just">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US" sz="300" b="0" dirty="0" smtClean="0">
              <a:latin typeface="Arial" charset="0"/>
              <a:ea typeface="SimSun" charset="0"/>
              <a:cs typeface="SimSun" charset="0"/>
            </a:endParaRPr>
          </a:p>
          <a:p>
            <a:pPr marL="0" indent="0" algn="just">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US" sz="2000" dirty="0" smtClean="0">
                <a:latin typeface="Arial" charset="0"/>
                <a:ea typeface="SimSun" charset="0"/>
                <a:cs typeface="SimSun" charset="0"/>
              </a:rPr>
              <a:t>Publications must include a disclaimer </a:t>
            </a:r>
            <a:r>
              <a:rPr lang="en-US" sz="2000" b="0" i="1" dirty="0" smtClean="0">
                <a:latin typeface="Arial" charset="0"/>
                <a:ea typeface="SimSun" charset="0"/>
                <a:cs typeface="SimSun" charset="0"/>
              </a:rPr>
              <a:t>‘</a:t>
            </a:r>
            <a:r>
              <a:rPr lang="en-US" sz="2000" b="0" i="1" dirty="0"/>
              <a:t>This publication has been produced with the assistance of the European Union. The contents of this publication are the sole responsibility of &lt;name of the author/contractor/implementing partner/international </a:t>
            </a:r>
            <a:r>
              <a:rPr lang="en-US" sz="2000" b="0" i="1" dirty="0" err="1"/>
              <a:t>organisation</a:t>
            </a:r>
            <a:r>
              <a:rPr lang="en-US" sz="2000" b="0" i="1" dirty="0"/>
              <a:t>&gt; and can in no way be taken to reflect the views of the European Union</a:t>
            </a:r>
            <a:r>
              <a:rPr lang="en-US" sz="2000" b="0" i="1" dirty="0" smtClean="0"/>
              <a:t>.’</a:t>
            </a:r>
          </a:p>
          <a:p>
            <a:pPr marL="0" indent="0" algn="just">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US" sz="300" b="0" i="1" dirty="0" smtClean="0">
              <a:latin typeface="Arial" charset="0"/>
              <a:ea typeface="SimSun" charset="0"/>
              <a:cs typeface="SimSun" charset="0"/>
            </a:endParaRPr>
          </a:p>
          <a:p>
            <a:pPr marL="0" indent="0" algn="just">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US" sz="2000" b="0" dirty="0" smtClean="0">
                <a:latin typeface="Arial" charset="0"/>
                <a:ea typeface="SimSun" charset="0"/>
                <a:cs typeface="SimSun" charset="0"/>
              </a:rPr>
              <a:t>To improve the quality of communication activities of each project, the Beneficiaries are advised to design their own logo and to establish a website. </a:t>
            </a:r>
          </a:p>
          <a:p>
            <a:pPr marL="0" indent="0">
              <a:lnSpc>
                <a:spcPct val="105000"/>
              </a:lnSpc>
              <a:spcBef>
                <a:spcPct val="20000"/>
              </a:spcBef>
              <a:buClr>
                <a:schemeClr val="bg2"/>
              </a:buClr>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b="0" dirty="0">
              <a:latin typeface="Arial" charset="0"/>
              <a:ea typeface="SimSun" charset="0"/>
              <a:cs typeface="SimSun" charset="0"/>
            </a:endParaRPr>
          </a:p>
        </p:txBody>
      </p:sp>
    </p:spTree>
    <p:extLst>
      <p:ext uri="{BB962C8B-B14F-4D97-AF65-F5344CB8AC3E}">
        <p14:creationId xmlns:p14="http://schemas.microsoft.com/office/powerpoint/2010/main" val="2166566757"/>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jdelijke aanduiding voor dianumm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cs typeface="ＭＳ Ｐゴシック"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eaLnBrk="1" hangingPunct="1"/>
            <a:fld id="{489413AF-B59E-AE4D-BD3D-6BC25801F277}" type="slidenum">
              <a:rPr lang="en-GB" sz="1200">
                <a:solidFill>
                  <a:srgbClr val="B2B2B2"/>
                </a:solidFill>
              </a:rPr>
              <a:pPr eaLnBrk="1" hangingPunct="1"/>
              <a:t>13</a:t>
            </a:fld>
            <a:endParaRPr lang="en-GB" sz="1200">
              <a:solidFill>
                <a:srgbClr val="B2B2B2"/>
              </a:solidFill>
            </a:endParaRPr>
          </a:p>
        </p:txBody>
      </p:sp>
      <p:sp>
        <p:nvSpPr>
          <p:cNvPr id="5121" name="Rectangle 1"/>
          <p:cNvSpPr>
            <a:spLocks noGrp="1" noChangeArrowheads="1"/>
          </p:cNvSpPr>
          <p:nvPr>
            <p:ph type="title" idx="4294967295"/>
          </p:nvPr>
        </p:nvSpPr>
        <p:spPr>
          <a:xfrm>
            <a:off x="457200" y="304800"/>
            <a:ext cx="8229600" cy="1022350"/>
          </a:xfrm>
        </p:spPr>
        <p:txBody>
          <a:bodyPr lIns="0" tIns="0" rIns="0" bIns="0"/>
          <a:lstStyle/>
          <a:p>
            <a:pPr eaLnBrk="1" hangingPunct="1">
              <a:lnSpc>
                <a:spcPct val="104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dirty="0" smtClean="0">
                <a:effectLst>
                  <a:outerShdw blurRad="38100" dist="38100" dir="2700000" algn="tl">
                    <a:srgbClr val="DDDDDD"/>
                  </a:outerShdw>
                </a:effectLst>
                <a:latin typeface="Trebuchet MS" charset="0"/>
                <a:cs typeface="+mj-cs"/>
              </a:rPr>
              <a:t>Guidelines for </a:t>
            </a:r>
            <a:r>
              <a:rPr lang="fr-FR" dirty="0" err="1" smtClean="0">
                <a:effectLst>
                  <a:outerShdw blurRad="38100" dist="38100" dir="2700000" algn="tl">
                    <a:srgbClr val="DDDDDD"/>
                  </a:outerShdw>
                </a:effectLst>
                <a:latin typeface="Trebuchet MS" charset="0"/>
                <a:cs typeface="+mj-cs"/>
              </a:rPr>
              <a:t>visibility</a:t>
            </a:r>
            <a:endParaRPr lang="en-GB" dirty="0">
              <a:effectLst>
                <a:outerShdw blurRad="38100" dist="38100" dir="2700000" algn="tl">
                  <a:srgbClr val="DDDDDD"/>
                </a:outerShdw>
              </a:effectLst>
              <a:latin typeface="Trebuchet MS" charset="0"/>
              <a:cs typeface="+mj-cs"/>
            </a:endParaRPr>
          </a:p>
        </p:txBody>
      </p:sp>
      <p:sp>
        <p:nvSpPr>
          <p:cNvPr id="21507" name="Rectangle 2"/>
          <p:cNvSpPr>
            <a:spLocks noGrp="1" noChangeArrowheads="1"/>
          </p:cNvSpPr>
          <p:nvPr>
            <p:ph type="body" idx="4294967295"/>
          </p:nvPr>
        </p:nvSpPr>
        <p:spPr>
          <a:xfrm>
            <a:off x="467544" y="1412776"/>
            <a:ext cx="8436744" cy="4768503"/>
          </a:xfrm>
        </p:spPr>
        <p:txBody>
          <a:bodyPr/>
          <a:lstStyle/>
          <a:p>
            <a:pPr algn="just">
              <a:lnSpc>
                <a:spcPct val="105000"/>
              </a:lnSpc>
              <a:spcBef>
                <a:spcPct val="20000"/>
              </a:spcBef>
              <a:buSzPct val="115000"/>
              <a:buFont typeface="Arial"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 dirty="0">
              <a:latin typeface="Arial" charset="0"/>
              <a:ea typeface="SimSun" charset="0"/>
              <a:cs typeface="SimSun" charset="0"/>
            </a:endParaRPr>
          </a:p>
          <a:p>
            <a:pPr marL="0" indent="0">
              <a:lnSpc>
                <a:spcPct val="105000"/>
              </a:lnSpc>
              <a:spcBef>
                <a:spcPct val="20000"/>
              </a:spcBef>
              <a:buClr>
                <a:schemeClr val="bg2"/>
              </a:buClr>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US" sz="2200" dirty="0" smtClean="0">
                <a:latin typeface="Arial" charset="0"/>
                <a:ea typeface="SimSun" charset="0"/>
                <a:cs typeface="SimSun" charset="0"/>
              </a:rPr>
              <a:t>Communication Guidelines for projects, including logos and templates in the 4 languages, are available on:</a:t>
            </a:r>
          </a:p>
          <a:p>
            <a:pPr marL="0" indent="0" algn="ctr">
              <a:lnSpc>
                <a:spcPct val="105000"/>
              </a:lnSpc>
              <a:spcBef>
                <a:spcPct val="20000"/>
              </a:spcBef>
              <a:buClr>
                <a:schemeClr val="bg2"/>
              </a:buClr>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pl-PL" sz="2600" dirty="0">
                <a:solidFill>
                  <a:schemeClr val="accent2"/>
                </a:solidFill>
                <a:latin typeface="Arial" charset="0"/>
                <a:ea typeface="SimSun" charset="0"/>
                <a:cs typeface="SimSun" charset="0"/>
              </a:rPr>
              <a:t>ht</a:t>
            </a:r>
            <a:r>
              <a:rPr lang="pl-PL" sz="2600" dirty="0" smtClean="0">
                <a:solidFill>
                  <a:schemeClr val="accent2"/>
                </a:solidFill>
                <a:latin typeface="Arial" charset="0"/>
                <a:ea typeface="SimSun" charset="0"/>
                <a:cs typeface="SimSun" charset="0"/>
              </a:rPr>
              <a:t>tp://www.huskroua-cbc.net/en/information</a:t>
            </a:r>
          </a:p>
          <a:p>
            <a:pPr marL="0" indent="0" algn="ctr">
              <a:lnSpc>
                <a:spcPct val="105000"/>
              </a:lnSpc>
              <a:spcBef>
                <a:spcPct val="20000"/>
              </a:spcBef>
              <a:buClr>
                <a:schemeClr val="bg2"/>
              </a:buClr>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pl-PL" sz="2400" dirty="0">
              <a:solidFill>
                <a:schemeClr val="accent2"/>
              </a:solidFill>
              <a:latin typeface="Arial" charset="0"/>
              <a:ea typeface="SimSun" charset="0"/>
              <a:cs typeface="SimSun" charset="0"/>
            </a:endParaRPr>
          </a:p>
          <a:p>
            <a:pPr marL="0" indent="0" algn="ctr">
              <a:lnSpc>
                <a:spcPct val="105000"/>
              </a:lnSpc>
              <a:spcBef>
                <a:spcPct val="20000"/>
              </a:spcBef>
              <a:buClr>
                <a:schemeClr val="bg2"/>
              </a:buClr>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US" sz="2400" dirty="0" smtClean="0">
              <a:solidFill>
                <a:schemeClr val="accent2"/>
              </a:solidFill>
              <a:latin typeface="Arial" charset="0"/>
              <a:ea typeface="SimSun" charset="0"/>
              <a:cs typeface="SimSun" charset="0"/>
            </a:endParaRPr>
          </a:p>
          <a:p>
            <a:pPr>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b="0" dirty="0">
              <a:latin typeface="Arial" charset="0"/>
              <a:ea typeface="SimSun" charset="0"/>
              <a:cs typeface="SimSun" charset="0"/>
            </a:endParaRPr>
          </a:p>
        </p:txBody>
      </p:sp>
      <p:pic>
        <p:nvPicPr>
          <p:cNvPr id="2" name="Image 1"/>
          <p:cNvPicPr>
            <a:picLocks noChangeAspect="1"/>
          </p:cNvPicPr>
          <p:nvPr/>
        </p:nvPicPr>
        <p:blipFill>
          <a:blip r:embed="rId3"/>
          <a:stretch>
            <a:fillRect/>
          </a:stretch>
        </p:blipFill>
        <p:spPr>
          <a:xfrm>
            <a:off x="467543" y="2852936"/>
            <a:ext cx="5385647" cy="1512168"/>
          </a:xfrm>
          <a:prstGeom prst="rect">
            <a:avLst/>
          </a:prstGeom>
        </p:spPr>
      </p:pic>
      <p:pic>
        <p:nvPicPr>
          <p:cNvPr id="3" name="Image 2"/>
          <p:cNvPicPr>
            <a:picLocks noChangeAspect="1"/>
          </p:cNvPicPr>
          <p:nvPr/>
        </p:nvPicPr>
        <p:blipFill>
          <a:blip r:embed="rId4"/>
          <a:stretch>
            <a:fillRect/>
          </a:stretch>
        </p:blipFill>
        <p:spPr>
          <a:xfrm>
            <a:off x="611560" y="5013176"/>
            <a:ext cx="4343400" cy="1066800"/>
          </a:xfrm>
          <a:prstGeom prst="rect">
            <a:avLst/>
          </a:prstGeom>
        </p:spPr>
      </p:pic>
      <p:pic>
        <p:nvPicPr>
          <p:cNvPr id="4" name="Image 3"/>
          <p:cNvPicPr>
            <a:picLocks noChangeAspect="1"/>
          </p:cNvPicPr>
          <p:nvPr/>
        </p:nvPicPr>
        <p:blipFill>
          <a:blip r:embed="rId5"/>
          <a:stretch>
            <a:fillRect/>
          </a:stretch>
        </p:blipFill>
        <p:spPr>
          <a:xfrm>
            <a:off x="4283968" y="4581128"/>
            <a:ext cx="4410224" cy="439154"/>
          </a:xfrm>
          <a:prstGeom prst="rect">
            <a:avLst/>
          </a:prstGeom>
        </p:spPr>
      </p:pic>
    </p:spTree>
    <p:extLst>
      <p:ext uri="{BB962C8B-B14F-4D97-AF65-F5344CB8AC3E}">
        <p14:creationId xmlns:p14="http://schemas.microsoft.com/office/powerpoint/2010/main" val="3411415474"/>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jdelijke aanduiding voor dianumm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cs typeface="ＭＳ Ｐゴシック"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eaLnBrk="1" hangingPunct="1"/>
            <a:fld id="{489413AF-B59E-AE4D-BD3D-6BC25801F277}" type="slidenum">
              <a:rPr lang="en-GB" sz="1200">
                <a:solidFill>
                  <a:srgbClr val="B2B2B2"/>
                </a:solidFill>
              </a:rPr>
              <a:pPr eaLnBrk="1" hangingPunct="1"/>
              <a:t>14</a:t>
            </a:fld>
            <a:endParaRPr lang="en-GB" sz="1200">
              <a:solidFill>
                <a:srgbClr val="B2B2B2"/>
              </a:solidFill>
            </a:endParaRPr>
          </a:p>
        </p:txBody>
      </p:sp>
      <p:sp>
        <p:nvSpPr>
          <p:cNvPr id="5121" name="Rectangle 1"/>
          <p:cNvSpPr>
            <a:spLocks noGrp="1" noChangeArrowheads="1"/>
          </p:cNvSpPr>
          <p:nvPr>
            <p:ph type="title" idx="4294967295"/>
          </p:nvPr>
        </p:nvSpPr>
        <p:spPr>
          <a:xfrm>
            <a:off x="457200" y="304800"/>
            <a:ext cx="8229600" cy="1022350"/>
          </a:xfrm>
        </p:spPr>
        <p:txBody>
          <a:bodyPr lIns="0" tIns="0" rIns="0" bIns="0"/>
          <a:lstStyle/>
          <a:p>
            <a:pPr eaLnBrk="1" hangingPunct="1">
              <a:lnSpc>
                <a:spcPct val="104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dirty="0" err="1" smtClean="0">
                <a:effectLst>
                  <a:outerShdw blurRad="38100" dist="38100" dir="2700000" algn="tl">
                    <a:srgbClr val="DDDDDD"/>
                  </a:outerShdw>
                </a:effectLst>
                <a:latin typeface="Trebuchet MS" charset="0"/>
                <a:cs typeface="+mj-cs"/>
              </a:rPr>
              <a:t>Visibility</a:t>
            </a:r>
            <a:r>
              <a:rPr lang="fr-FR" dirty="0" smtClean="0">
                <a:effectLst>
                  <a:outerShdw blurRad="38100" dist="38100" dir="2700000" algn="tl">
                    <a:srgbClr val="DDDDDD"/>
                  </a:outerShdw>
                </a:effectLst>
                <a:latin typeface="Trebuchet MS" charset="0"/>
                <a:cs typeface="+mj-cs"/>
              </a:rPr>
              <a:t> </a:t>
            </a:r>
            <a:r>
              <a:rPr lang="fr-FR" dirty="0" err="1" smtClean="0">
                <a:effectLst>
                  <a:outerShdw blurRad="38100" dist="38100" dir="2700000" algn="tl">
                    <a:srgbClr val="DDDDDD"/>
                  </a:outerShdw>
                </a:effectLst>
                <a:latin typeface="Trebuchet MS" charset="0"/>
                <a:cs typeface="+mj-cs"/>
              </a:rPr>
              <a:t>is</a:t>
            </a:r>
            <a:r>
              <a:rPr lang="fr-FR" dirty="0" smtClean="0">
                <a:effectLst>
                  <a:outerShdw blurRad="38100" dist="38100" dir="2700000" algn="tl">
                    <a:srgbClr val="DDDDDD"/>
                  </a:outerShdw>
                </a:effectLst>
                <a:latin typeface="Trebuchet MS" charset="0"/>
                <a:cs typeface="+mj-cs"/>
              </a:rPr>
              <a:t> </a:t>
            </a:r>
            <a:r>
              <a:rPr lang="fr-FR" dirty="0" err="1" smtClean="0">
                <a:effectLst>
                  <a:outerShdw blurRad="38100" dist="38100" dir="2700000" algn="tl">
                    <a:srgbClr val="DDDDDD"/>
                  </a:outerShdw>
                </a:effectLst>
                <a:latin typeface="Trebuchet MS" charset="0"/>
                <a:cs typeface="+mj-cs"/>
              </a:rPr>
              <a:t>compulsory</a:t>
            </a:r>
            <a:r>
              <a:rPr lang="fr-FR" dirty="0" smtClean="0">
                <a:effectLst>
                  <a:outerShdw blurRad="38100" dist="38100" dir="2700000" algn="tl">
                    <a:srgbClr val="DDDDDD"/>
                  </a:outerShdw>
                </a:effectLst>
                <a:latin typeface="Trebuchet MS" charset="0"/>
                <a:cs typeface="+mj-cs"/>
              </a:rPr>
              <a:t> and </a:t>
            </a:r>
            <a:r>
              <a:rPr lang="fr-FR" dirty="0" err="1" smtClean="0">
                <a:effectLst>
                  <a:outerShdw blurRad="38100" dist="38100" dir="2700000" algn="tl">
                    <a:srgbClr val="DDDDDD"/>
                  </a:outerShdw>
                </a:effectLst>
                <a:latin typeface="Trebuchet MS" charset="0"/>
                <a:cs typeface="+mj-cs"/>
              </a:rPr>
              <a:t>verified</a:t>
            </a:r>
            <a:r>
              <a:rPr lang="fr-FR" dirty="0" smtClean="0">
                <a:effectLst>
                  <a:outerShdw blurRad="38100" dist="38100" dir="2700000" algn="tl">
                    <a:srgbClr val="DDDDDD"/>
                  </a:outerShdw>
                </a:effectLst>
                <a:latin typeface="Trebuchet MS" charset="0"/>
                <a:cs typeface="+mj-cs"/>
              </a:rPr>
              <a:t>!</a:t>
            </a:r>
            <a:r>
              <a:rPr lang="en-GB" dirty="0" smtClean="0">
                <a:effectLst>
                  <a:outerShdw blurRad="38100" dist="38100" dir="2700000" algn="tl">
                    <a:srgbClr val="DDDDDD"/>
                  </a:outerShdw>
                </a:effectLst>
                <a:latin typeface="Trebuchet MS" charset="0"/>
                <a:cs typeface="+mj-cs"/>
              </a:rPr>
              <a:t> </a:t>
            </a:r>
            <a:endParaRPr lang="en-GB" dirty="0">
              <a:effectLst>
                <a:outerShdw blurRad="38100" dist="38100" dir="2700000" algn="tl">
                  <a:srgbClr val="DDDDDD"/>
                </a:outerShdw>
              </a:effectLst>
              <a:latin typeface="Trebuchet MS" charset="0"/>
              <a:cs typeface="+mj-cs"/>
            </a:endParaRPr>
          </a:p>
        </p:txBody>
      </p:sp>
      <p:sp>
        <p:nvSpPr>
          <p:cNvPr id="21507" name="Rectangle 2"/>
          <p:cNvSpPr>
            <a:spLocks noGrp="1" noChangeArrowheads="1"/>
          </p:cNvSpPr>
          <p:nvPr>
            <p:ph type="body" idx="4294967295"/>
          </p:nvPr>
        </p:nvSpPr>
        <p:spPr>
          <a:xfrm>
            <a:off x="468313" y="1557338"/>
            <a:ext cx="8435975" cy="4479925"/>
          </a:xfrm>
        </p:spPr>
        <p:txBody>
          <a:bodyPr/>
          <a:lstStyle/>
          <a:p>
            <a:pPr>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dirty="0">
              <a:latin typeface="Arial" charset="0"/>
              <a:ea typeface="SimSun" charset="0"/>
              <a:cs typeface="SimSun" charset="0"/>
            </a:endParaRPr>
          </a:p>
          <a:p>
            <a:pPr marL="0" indent="0" algn="just">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US" sz="2000" b="0" dirty="0">
              <a:latin typeface="Arial" charset="0"/>
              <a:ea typeface="SimSun" charset="0"/>
              <a:cs typeface="SimSun" charset="0"/>
            </a:endParaRPr>
          </a:p>
          <a:p>
            <a:pPr marL="0" indent="0" algn="just">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US" sz="2000" b="0" dirty="0" smtClean="0">
                <a:latin typeface="Arial" charset="0"/>
                <a:ea typeface="SimSun" charset="0"/>
                <a:cs typeface="SimSun" charset="0"/>
              </a:rPr>
              <a:t>Projects </a:t>
            </a:r>
            <a:r>
              <a:rPr lang="en-US" sz="2000" b="0" dirty="0">
                <a:latin typeface="Arial" charset="0"/>
                <a:ea typeface="SimSun" charset="0"/>
                <a:cs typeface="SimSun" charset="0"/>
              </a:rPr>
              <a:t>are required to collect samples of all information and </a:t>
            </a:r>
            <a:r>
              <a:rPr lang="en-US" sz="2000" b="0" dirty="0" smtClean="0">
                <a:latin typeface="Arial" charset="0"/>
                <a:ea typeface="SimSun" charset="0"/>
                <a:cs typeface="SimSun" charset="0"/>
              </a:rPr>
              <a:t>communication materials </a:t>
            </a:r>
            <a:r>
              <a:rPr lang="en-US" sz="2000" b="0" dirty="0">
                <a:latin typeface="Arial" charset="0"/>
                <a:ea typeface="SimSun" charset="0"/>
                <a:cs typeface="SimSun" charset="0"/>
              </a:rPr>
              <a:t>as well as all media materials produced about the project. </a:t>
            </a:r>
            <a:r>
              <a:rPr lang="en-US" sz="2000" dirty="0">
                <a:latin typeface="Arial" charset="0"/>
                <a:ea typeface="SimSun" charset="0"/>
                <a:cs typeface="SimSun" charset="0"/>
              </a:rPr>
              <a:t>A copy </a:t>
            </a:r>
            <a:r>
              <a:rPr lang="en-US" sz="2000" dirty="0" smtClean="0">
                <a:latin typeface="Arial" charset="0"/>
                <a:ea typeface="SimSun" charset="0"/>
                <a:cs typeface="SimSun" charset="0"/>
              </a:rPr>
              <a:t>of those </a:t>
            </a:r>
            <a:r>
              <a:rPr lang="en-US" sz="2000" dirty="0">
                <a:latin typeface="Arial" charset="0"/>
                <a:ea typeface="SimSun" charset="0"/>
                <a:cs typeface="SimSun" charset="0"/>
              </a:rPr>
              <a:t>materials should be sent to the JTS together with Interim Reports</a:t>
            </a:r>
            <a:r>
              <a:rPr lang="en-US" sz="2000" b="0" dirty="0">
                <a:latin typeface="Arial" charset="0"/>
                <a:ea typeface="SimSun" charset="0"/>
                <a:cs typeface="SimSun" charset="0"/>
              </a:rPr>
              <a:t>. </a:t>
            </a:r>
            <a:r>
              <a:rPr lang="en-US" sz="2000" b="0" dirty="0" smtClean="0">
                <a:latin typeface="Arial" charset="0"/>
                <a:ea typeface="SimSun" charset="0"/>
                <a:cs typeface="SimSun" charset="0"/>
              </a:rPr>
              <a:t>In addition</a:t>
            </a:r>
            <a:r>
              <a:rPr lang="en-US" sz="2000" b="0" dirty="0">
                <a:latin typeface="Arial" charset="0"/>
                <a:ea typeface="SimSun" charset="0"/>
                <a:cs typeface="SimSun" charset="0"/>
              </a:rPr>
              <a:t>, the </a:t>
            </a:r>
            <a:r>
              <a:rPr lang="en-US" sz="2000" dirty="0">
                <a:latin typeface="Arial" charset="0"/>
                <a:ea typeface="SimSun" charset="0"/>
                <a:cs typeface="SimSun" charset="0"/>
              </a:rPr>
              <a:t>JTS should be notified about every event </a:t>
            </a:r>
            <a:r>
              <a:rPr lang="en-US" sz="2000" dirty="0" err="1">
                <a:latin typeface="Arial" charset="0"/>
                <a:ea typeface="SimSun" charset="0"/>
                <a:cs typeface="SimSun" charset="0"/>
              </a:rPr>
              <a:t>organised</a:t>
            </a:r>
            <a:r>
              <a:rPr lang="en-US" sz="2000" dirty="0">
                <a:latin typeface="Arial" charset="0"/>
                <a:ea typeface="SimSun" charset="0"/>
                <a:cs typeface="SimSun" charset="0"/>
              </a:rPr>
              <a:t> </a:t>
            </a:r>
            <a:r>
              <a:rPr lang="en-US" sz="2000" b="0" dirty="0">
                <a:latin typeface="Arial" charset="0"/>
                <a:ea typeface="SimSun" charset="0"/>
                <a:cs typeface="SimSun" charset="0"/>
              </a:rPr>
              <a:t>in the frame </a:t>
            </a:r>
            <a:r>
              <a:rPr lang="en-US" sz="2000" b="0" dirty="0" smtClean="0">
                <a:latin typeface="Arial" charset="0"/>
                <a:ea typeface="SimSun" charset="0"/>
                <a:cs typeface="SimSun" charset="0"/>
              </a:rPr>
              <a:t>of the </a:t>
            </a:r>
            <a:r>
              <a:rPr lang="en-US" sz="2000" b="0" dirty="0">
                <a:latin typeface="Arial" charset="0"/>
                <a:ea typeface="SimSun" charset="0"/>
                <a:cs typeface="SimSun" charset="0"/>
              </a:rPr>
              <a:t>project.</a:t>
            </a:r>
            <a:endParaRPr lang="en-GB" sz="2000" b="0" dirty="0">
              <a:latin typeface="Arial" charset="0"/>
              <a:ea typeface="SimSun" charset="0"/>
              <a:cs typeface="SimSun" charset="0"/>
            </a:endParaRPr>
          </a:p>
          <a:p>
            <a:pPr>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b="0" dirty="0">
              <a:latin typeface="Arial" charset="0"/>
              <a:ea typeface="SimSun" charset="0"/>
              <a:cs typeface="SimSun" charset="0"/>
            </a:endParaRPr>
          </a:p>
        </p:txBody>
      </p:sp>
    </p:spTree>
    <p:extLst>
      <p:ext uri="{BB962C8B-B14F-4D97-AF65-F5344CB8AC3E}">
        <p14:creationId xmlns:p14="http://schemas.microsoft.com/office/powerpoint/2010/main" val="2166566757"/>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jdelijke aanduiding voor dianumm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cs typeface="ＭＳ Ｐゴシック"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eaLnBrk="1" hangingPunct="1"/>
            <a:fld id="{489413AF-B59E-AE4D-BD3D-6BC25801F277}" type="slidenum">
              <a:rPr lang="en-GB" sz="1200">
                <a:solidFill>
                  <a:srgbClr val="B2B2B2"/>
                </a:solidFill>
              </a:rPr>
              <a:pPr eaLnBrk="1" hangingPunct="1"/>
              <a:t>15</a:t>
            </a:fld>
            <a:endParaRPr lang="en-GB" sz="1200">
              <a:solidFill>
                <a:srgbClr val="B2B2B2"/>
              </a:solidFill>
            </a:endParaRPr>
          </a:p>
        </p:txBody>
      </p:sp>
      <p:sp>
        <p:nvSpPr>
          <p:cNvPr id="5121" name="Rectangle 1"/>
          <p:cNvSpPr>
            <a:spLocks noGrp="1" noChangeArrowheads="1"/>
          </p:cNvSpPr>
          <p:nvPr>
            <p:ph type="title" idx="4294967295"/>
          </p:nvPr>
        </p:nvSpPr>
        <p:spPr>
          <a:xfrm>
            <a:off x="457200" y="304800"/>
            <a:ext cx="8229600" cy="1022350"/>
          </a:xfrm>
        </p:spPr>
        <p:txBody>
          <a:bodyPr lIns="0" tIns="0" rIns="0" bIns="0"/>
          <a:lstStyle/>
          <a:p>
            <a:pPr eaLnBrk="1" hangingPunct="1">
              <a:lnSpc>
                <a:spcPct val="104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kern="1200" dirty="0" err="1">
                <a:effectLst>
                  <a:outerShdw blurRad="38100" dist="38100" dir="2700000" algn="tl">
                    <a:srgbClr val="DDDDDD"/>
                  </a:outerShdw>
                </a:effectLst>
                <a:latin typeface="Trebuchet MS" charset="0"/>
                <a:cs typeface="+mj-cs"/>
              </a:rPr>
              <a:t>Other</a:t>
            </a:r>
            <a:r>
              <a:rPr lang="fr-FR" kern="1200" dirty="0">
                <a:effectLst>
                  <a:outerShdw blurRad="38100" dist="38100" dir="2700000" algn="tl">
                    <a:srgbClr val="DDDDDD"/>
                  </a:outerShdw>
                </a:effectLst>
                <a:latin typeface="Trebuchet MS" charset="0"/>
                <a:cs typeface="+mj-cs"/>
              </a:rPr>
              <a:t> condition for </a:t>
            </a:r>
            <a:r>
              <a:rPr lang="fr-FR" kern="1200" dirty="0" err="1">
                <a:effectLst>
                  <a:outerShdw blurRad="38100" dist="38100" dir="2700000" algn="tl">
                    <a:srgbClr val="DDDDDD"/>
                  </a:outerShdw>
                </a:effectLst>
                <a:latin typeface="Trebuchet MS" charset="0"/>
                <a:cs typeface="+mj-cs"/>
              </a:rPr>
              <a:t>eligibility</a:t>
            </a:r>
            <a:r>
              <a:rPr lang="en-GB" kern="1200" dirty="0">
                <a:effectLst>
                  <a:outerShdw blurRad="38100" dist="38100" dir="2700000" algn="tl">
                    <a:srgbClr val="DDDDDD"/>
                  </a:outerShdw>
                </a:effectLst>
                <a:latin typeface="Trebuchet MS" charset="0"/>
                <a:cs typeface="+mj-cs"/>
              </a:rPr>
              <a:t>: Annex IV </a:t>
            </a:r>
            <a:endParaRPr lang="en-GB" kern="1200" dirty="0">
              <a:effectLst>
                <a:outerShdw blurRad="38100" dist="38100" dir="2700000" algn="tl">
                  <a:srgbClr val="DDDDDD"/>
                </a:outerShdw>
              </a:effectLst>
              <a:latin typeface="Trebuchet MS" charset="0"/>
              <a:cs typeface="+mj-cs"/>
            </a:endParaRPr>
          </a:p>
        </p:txBody>
      </p:sp>
      <p:sp>
        <p:nvSpPr>
          <p:cNvPr id="21507" name="Rectangle 2"/>
          <p:cNvSpPr>
            <a:spLocks noGrp="1" noChangeArrowheads="1"/>
          </p:cNvSpPr>
          <p:nvPr>
            <p:ph type="body" idx="4294967295"/>
          </p:nvPr>
        </p:nvSpPr>
        <p:spPr>
          <a:xfrm>
            <a:off x="468313" y="1557338"/>
            <a:ext cx="8435975" cy="4479925"/>
          </a:xfrm>
        </p:spPr>
        <p:txBody>
          <a:bodyPr/>
          <a:lstStyle/>
          <a:p>
            <a:pPr marL="0" lvl="2" indent="0" algn="just">
              <a:lnSpc>
                <a:spcPct val="105000"/>
              </a:lnSpc>
              <a:spcBef>
                <a:spcPct val="20000"/>
              </a:spcBef>
              <a:buClr>
                <a:schemeClr val="bg2"/>
              </a:buClr>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b="1" dirty="0" smtClean="0"/>
          </a:p>
          <a:p>
            <a:pPr marL="0" lvl="2" indent="0" algn="just">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GB" sz="2000" b="1" dirty="0" smtClean="0"/>
              <a:t>Rules </a:t>
            </a:r>
            <a:r>
              <a:rPr lang="en-GB" sz="2000" b="1" dirty="0"/>
              <a:t>for procurement are defined </a:t>
            </a:r>
            <a:r>
              <a:rPr lang="en-GB" sz="2000" b="1" dirty="0" smtClean="0"/>
              <a:t>in Annex IV, </a:t>
            </a:r>
            <a:r>
              <a:rPr lang="en-GB" sz="2000" dirty="0" smtClean="0"/>
              <a:t>that</a:t>
            </a:r>
            <a:r>
              <a:rPr lang="en-GB" sz="2000" b="1" dirty="0" smtClean="0"/>
              <a:t> </a:t>
            </a:r>
            <a:r>
              <a:rPr lang="en-GB" sz="2000" dirty="0" smtClean="0"/>
              <a:t>l</a:t>
            </a:r>
            <a:r>
              <a:rPr lang="en-GB" sz="2000" dirty="0" smtClean="0">
                <a:latin typeface="Arial" charset="0"/>
                <a:ea typeface="SimSun" charset="0"/>
                <a:cs typeface="SimSun" charset="0"/>
              </a:rPr>
              <a:t>ays </a:t>
            </a:r>
            <a:r>
              <a:rPr lang="en-GB" sz="2000" dirty="0">
                <a:latin typeface="Arial" charset="0"/>
                <a:ea typeface="SimSun" charset="0"/>
                <a:cs typeface="SimSun" charset="0"/>
              </a:rPr>
              <a:t>out conditions </a:t>
            </a:r>
            <a:r>
              <a:rPr lang="fr-FR" sz="2000" dirty="0">
                <a:latin typeface="Arial" charset="0"/>
                <a:ea typeface="SimSun" charset="0"/>
                <a:cs typeface="SimSun" charset="0"/>
              </a:rPr>
              <a:t>to </a:t>
            </a:r>
            <a:r>
              <a:rPr lang="fr-FR" sz="2000" dirty="0" err="1">
                <a:latin typeface="Arial" charset="0"/>
                <a:ea typeface="SimSun" charset="0"/>
                <a:cs typeface="SimSun" charset="0"/>
              </a:rPr>
              <a:t>purchase</a:t>
            </a:r>
            <a:r>
              <a:rPr lang="fr-FR" sz="2000" dirty="0">
                <a:latin typeface="Arial" charset="0"/>
                <a:ea typeface="SimSun" charset="0"/>
                <a:cs typeface="SimSun" charset="0"/>
              </a:rPr>
              <a:t> services, supplies or </a:t>
            </a:r>
            <a:r>
              <a:rPr lang="fr-FR" sz="2000" dirty="0" err="1" smtClean="0">
                <a:latin typeface="Arial" charset="0"/>
                <a:ea typeface="SimSun" charset="0"/>
                <a:cs typeface="SimSun" charset="0"/>
              </a:rPr>
              <a:t>works</a:t>
            </a:r>
            <a:endParaRPr lang="fr-FR" sz="2000" dirty="0" smtClean="0">
              <a:latin typeface="Arial" charset="0"/>
              <a:ea typeface="SimSun" charset="0"/>
              <a:cs typeface="SimSun" charset="0"/>
            </a:endParaRPr>
          </a:p>
          <a:p>
            <a:pPr marL="0" lvl="2" indent="0" algn="just">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fr-FR" sz="2000" dirty="0">
              <a:latin typeface="Arial" charset="0"/>
              <a:ea typeface="SimSun" charset="0"/>
              <a:cs typeface="SimSun" charset="0"/>
            </a:endParaRPr>
          </a:p>
          <a:p>
            <a:pPr marL="0" lvl="2" indent="0" algn="just">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fr-FR" sz="2000" dirty="0" err="1" smtClean="0">
                <a:latin typeface="Arial" charset="0"/>
                <a:ea typeface="SimSun" charset="0"/>
                <a:cs typeface="SimSun" charset="0"/>
              </a:rPr>
              <a:t>Specific</a:t>
            </a:r>
            <a:r>
              <a:rPr lang="fr-FR" sz="2000" dirty="0" smtClean="0">
                <a:latin typeface="Arial" charset="0"/>
                <a:ea typeface="SimSun" charset="0"/>
                <a:cs typeface="SimSun" charset="0"/>
              </a:rPr>
              <a:t> provisions </a:t>
            </a:r>
            <a:r>
              <a:rPr lang="fr-FR" sz="2000" dirty="0" err="1" smtClean="0">
                <a:latin typeface="Arial" charset="0"/>
                <a:ea typeface="SimSun" charset="0"/>
                <a:cs typeface="SimSun" charset="0"/>
              </a:rPr>
              <a:t>apply</a:t>
            </a:r>
            <a:r>
              <a:rPr lang="fr-FR" sz="2000" dirty="0" smtClean="0">
                <a:latin typeface="Arial" charset="0"/>
                <a:ea typeface="SimSun" charset="0"/>
                <a:cs typeface="SimSun" charset="0"/>
              </a:rPr>
              <a:t> for public administrations of EU </a:t>
            </a:r>
            <a:r>
              <a:rPr lang="fr-FR" sz="2000" dirty="0" err="1" smtClean="0">
                <a:latin typeface="Arial" charset="0"/>
                <a:ea typeface="SimSun" charset="0"/>
                <a:cs typeface="SimSun" charset="0"/>
              </a:rPr>
              <a:t>Member</a:t>
            </a:r>
            <a:r>
              <a:rPr lang="fr-FR" sz="2000" dirty="0" smtClean="0">
                <a:latin typeface="Arial" charset="0"/>
                <a:ea typeface="SimSun" charset="0"/>
                <a:cs typeface="SimSun" charset="0"/>
              </a:rPr>
              <a:t> States (art. 8)</a:t>
            </a:r>
          </a:p>
          <a:p>
            <a:pPr marL="0" lvl="2" indent="0" algn="just">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fr-FR" sz="2000" b="1" dirty="0" smtClean="0">
              <a:latin typeface="Arial" charset="0"/>
              <a:ea typeface="SimSun" charset="0"/>
              <a:cs typeface="SimSun" charset="0"/>
            </a:endParaRPr>
          </a:p>
          <a:p>
            <a:pPr marL="0" lvl="2" indent="0" algn="just">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fr-FR" sz="2000" b="1" dirty="0" err="1" smtClean="0">
                <a:latin typeface="Arial" charset="0"/>
                <a:ea typeface="SimSun" charset="0"/>
                <a:cs typeface="SimSun" charset="0"/>
              </a:rPr>
              <a:t>Annex</a:t>
            </a:r>
            <a:r>
              <a:rPr lang="fr-FR" sz="2000" b="1" dirty="0" smtClean="0">
                <a:latin typeface="Arial" charset="0"/>
                <a:ea typeface="SimSun" charset="0"/>
                <a:cs typeface="SimSun" charset="0"/>
              </a:rPr>
              <a:t> </a:t>
            </a:r>
            <a:r>
              <a:rPr lang="fr-FR" sz="2000" b="1" dirty="0">
                <a:latin typeface="Arial" charset="0"/>
                <a:ea typeface="SimSun" charset="0"/>
                <a:cs typeface="SimSun" charset="0"/>
              </a:rPr>
              <a:t>IV art. 1 </a:t>
            </a:r>
            <a:r>
              <a:rPr lang="fr-FR" sz="2000" b="1" dirty="0" smtClean="0">
                <a:latin typeface="Arial" charset="0"/>
                <a:ea typeface="SimSun" charset="0"/>
                <a:cs typeface="SimSun" charset="0"/>
              </a:rPr>
              <a:t>(General </a:t>
            </a:r>
            <a:r>
              <a:rPr lang="fr-FR" sz="2000" b="1" dirty="0" err="1" smtClean="0">
                <a:latin typeface="Arial" charset="0"/>
                <a:ea typeface="SimSun" charset="0"/>
                <a:cs typeface="SimSun" charset="0"/>
              </a:rPr>
              <a:t>principles</a:t>
            </a:r>
            <a:r>
              <a:rPr lang="fr-FR" sz="2000" b="1" dirty="0" smtClean="0">
                <a:latin typeface="Arial" charset="0"/>
                <a:ea typeface="SimSun" charset="0"/>
                <a:cs typeface="SimSun" charset="0"/>
              </a:rPr>
              <a:t>) and </a:t>
            </a:r>
            <a:r>
              <a:rPr lang="fr-FR" sz="2000" b="1" dirty="0">
                <a:latin typeface="Arial" charset="0"/>
                <a:ea typeface="SimSun" charset="0"/>
                <a:cs typeface="SimSun" charset="0"/>
              </a:rPr>
              <a:t>2 </a:t>
            </a:r>
            <a:r>
              <a:rPr lang="fr-FR" sz="2000" b="1" dirty="0" smtClean="0">
                <a:latin typeface="Arial" charset="0"/>
                <a:ea typeface="SimSun" charset="0"/>
                <a:cs typeface="SimSun" charset="0"/>
              </a:rPr>
              <a:t>(</a:t>
            </a:r>
            <a:r>
              <a:rPr lang="fr-FR" sz="2000" b="1" dirty="0" err="1" smtClean="0">
                <a:latin typeface="Arial" charset="0"/>
                <a:ea typeface="SimSun" charset="0"/>
                <a:cs typeface="SimSun" charset="0"/>
              </a:rPr>
              <a:t>rules</a:t>
            </a:r>
            <a:r>
              <a:rPr lang="fr-FR" sz="2000" b="1" dirty="0" smtClean="0">
                <a:latin typeface="Arial" charset="0"/>
                <a:ea typeface="SimSun" charset="0"/>
                <a:cs typeface="SimSun" charset="0"/>
              </a:rPr>
              <a:t> of </a:t>
            </a:r>
            <a:r>
              <a:rPr lang="fr-FR" sz="2000" b="1" dirty="0" err="1" smtClean="0">
                <a:latin typeface="Arial" charset="0"/>
                <a:ea typeface="SimSun" charset="0"/>
                <a:cs typeface="SimSun" charset="0"/>
              </a:rPr>
              <a:t>nationality</a:t>
            </a:r>
            <a:r>
              <a:rPr lang="fr-FR" sz="2000" b="1" dirty="0" smtClean="0">
                <a:latin typeface="Arial" charset="0"/>
                <a:ea typeface="SimSun" charset="0"/>
                <a:cs typeface="SimSun" charset="0"/>
              </a:rPr>
              <a:t> and </a:t>
            </a:r>
            <a:r>
              <a:rPr lang="fr-FR" sz="2000" b="1" dirty="0" err="1" smtClean="0">
                <a:latin typeface="Arial" charset="0"/>
                <a:ea typeface="SimSun" charset="0"/>
                <a:cs typeface="SimSun" charset="0"/>
              </a:rPr>
              <a:t>origin</a:t>
            </a:r>
            <a:r>
              <a:rPr lang="fr-FR" sz="2000" b="1" dirty="0" smtClean="0">
                <a:latin typeface="Arial" charset="0"/>
                <a:ea typeface="SimSun" charset="0"/>
                <a:cs typeface="SimSun" charset="0"/>
              </a:rPr>
              <a:t>) </a:t>
            </a:r>
            <a:r>
              <a:rPr lang="en-GB" sz="2000" b="1" dirty="0" smtClean="0">
                <a:latin typeface="Arial" charset="0"/>
                <a:ea typeface="SimSun" charset="0"/>
                <a:cs typeface="SimSun" charset="0"/>
              </a:rPr>
              <a:t>apply to ALL </a:t>
            </a:r>
            <a:r>
              <a:rPr lang="en-GB" sz="2000" b="1" dirty="0">
                <a:latin typeface="Arial" charset="0"/>
                <a:ea typeface="SimSun" charset="0"/>
                <a:cs typeface="SimSun" charset="0"/>
              </a:rPr>
              <a:t>Beneficiaries and partners</a:t>
            </a:r>
            <a:r>
              <a:rPr lang="en-GB" sz="2000" dirty="0">
                <a:latin typeface="Arial" charset="0"/>
                <a:ea typeface="SimSun" charset="0"/>
                <a:cs typeface="SimSun" charset="0"/>
              </a:rPr>
              <a:t>, regardless of their legal status (public or private) or nationality (EU or partner country) </a:t>
            </a:r>
            <a:endParaRPr lang="fr-FR" sz="2000" dirty="0">
              <a:latin typeface="Arial" charset="0"/>
              <a:ea typeface="SimSun" charset="0"/>
              <a:cs typeface="SimSun" charset="0"/>
            </a:endParaRPr>
          </a:p>
          <a:p>
            <a:pPr marL="0" lvl="2" indent="0" algn="just">
              <a:lnSpc>
                <a:spcPct val="105000"/>
              </a:lnSpc>
              <a:spcBef>
                <a:spcPct val="20000"/>
              </a:spcBef>
              <a:buClr>
                <a:schemeClr val="bg2"/>
              </a:buClr>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fr-FR" sz="2000" dirty="0" smtClean="0">
                <a:latin typeface="Arial" charset="0"/>
                <a:ea typeface="SimSun" charset="0"/>
                <a:cs typeface="SimSun" charset="0"/>
              </a:rPr>
              <a:t> </a:t>
            </a:r>
            <a:endParaRPr lang="fr-FR" sz="2000" dirty="0">
              <a:latin typeface="Arial" charset="0"/>
              <a:ea typeface="SimSun" charset="0"/>
              <a:cs typeface="SimSun" charset="0"/>
            </a:endParaRPr>
          </a:p>
          <a:p>
            <a:pPr marL="0" lvl="2" indent="0" algn="just">
              <a:lnSpc>
                <a:spcPct val="105000"/>
              </a:lnSpc>
              <a:spcBef>
                <a:spcPct val="20000"/>
              </a:spcBef>
              <a:buClr>
                <a:schemeClr val="bg2"/>
              </a:buClr>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fr-FR" sz="2000" b="0" dirty="0">
              <a:latin typeface="Arial" charset="0"/>
              <a:ea typeface="SimSun" charset="0"/>
              <a:cs typeface="SimSun" charset="0"/>
            </a:endParaRPr>
          </a:p>
          <a:p>
            <a:pPr>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dirty="0">
              <a:latin typeface="Arial" charset="0"/>
              <a:ea typeface="SimSun" charset="0"/>
              <a:cs typeface="SimSun" charset="0"/>
            </a:endParaRPr>
          </a:p>
          <a:p>
            <a:pPr marL="400050" lvl="1" indent="0" algn="just">
              <a:buClr>
                <a:schemeClr val="bg2"/>
              </a:buClr>
              <a:buFont typeface="Arial"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dirty="0">
              <a:latin typeface="Arial" charset="0"/>
              <a:ea typeface="SimSun" charset="0"/>
              <a:cs typeface="SimSun" charset="0"/>
            </a:endParaRPr>
          </a:p>
          <a:p>
            <a:pPr>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b="0" dirty="0">
              <a:latin typeface="Arial" charset="0"/>
              <a:ea typeface="SimSun" charset="0"/>
              <a:cs typeface="SimSun" charset="0"/>
            </a:endParaRPr>
          </a:p>
        </p:txBody>
      </p:sp>
    </p:spTree>
    <p:extLst>
      <p:ext uri="{BB962C8B-B14F-4D97-AF65-F5344CB8AC3E}">
        <p14:creationId xmlns:p14="http://schemas.microsoft.com/office/powerpoint/2010/main" val="2427848738"/>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
          <p:cNvSpPr txBox="1">
            <a:spLocks noChangeArrowheads="1"/>
          </p:cNvSpPr>
          <p:nvPr/>
        </p:nvSpPr>
        <p:spPr bwMode="auto">
          <a:xfrm>
            <a:off x="457200" y="171450"/>
            <a:ext cx="82296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algn="l" eaLnBrk="1" hangingPunct="1">
              <a:lnSpc>
                <a:spcPct val="104000"/>
              </a:lnSpc>
              <a:buClr>
                <a:srgbClr val="003399"/>
              </a:buClr>
              <a:buFont typeface="Trebuchet MS" charset="0"/>
              <a:buNone/>
              <a:defRPr/>
            </a:pPr>
            <a:r>
              <a:rPr lang="en-GB" sz="3200" b="1" i="1" dirty="0">
                <a:solidFill>
                  <a:srgbClr val="003399"/>
                </a:solidFill>
                <a:effectLst>
                  <a:outerShdw blurRad="38100" dist="38100" dir="2700000" algn="tl">
                    <a:srgbClr val="DDDDDD"/>
                  </a:outerShdw>
                </a:effectLst>
                <a:latin typeface="Trebuchet MS" charset="0"/>
                <a:cs typeface="+mj-cs"/>
              </a:rPr>
              <a:t>Annex IV 1. General principles </a:t>
            </a:r>
          </a:p>
        </p:txBody>
      </p:sp>
      <p:sp>
        <p:nvSpPr>
          <p:cNvPr id="10243" name="Text Box 2"/>
          <p:cNvSpPr txBox="1">
            <a:spLocks noChangeArrowheads="1"/>
          </p:cNvSpPr>
          <p:nvPr/>
        </p:nvSpPr>
        <p:spPr bwMode="auto">
          <a:xfrm>
            <a:off x="395536" y="1556792"/>
            <a:ext cx="8493125" cy="518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66700" indent="-266700" eaLnBrk="0" hangingPunct="0">
              <a:tabLst>
                <a:tab pos="266700" algn="l"/>
                <a:tab pos="714375" algn="l"/>
                <a:tab pos="1163638" algn="l"/>
                <a:tab pos="1612900" algn="l"/>
                <a:tab pos="2062163" algn="l"/>
                <a:tab pos="2511425" algn="l"/>
                <a:tab pos="2960688" algn="l"/>
                <a:tab pos="3409950" algn="l"/>
                <a:tab pos="3859213" algn="l"/>
                <a:tab pos="4308475" algn="l"/>
                <a:tab pos="4757738" algn="l"/>
                <a:tab pos="5207000" algn="l"/>
                <a:tab pos="5656263" algn="l"/>
                <a:tab pos="6105525" algn="l"/>
                <a:tab pos="6554788" algn="l"/>
                <a:tab pos="7004050" algn="l"/>
                <a:tab pos="7453313" algn="l"/>
                <a:tab pos="7902575" algn="l"/>
                <a:tab pos="8351838" algn="l"/>
                <a:tab pos="8801100" algn="l"/>
                <a:tab pos="9250363" algn="l"/>
              </a:tabLst>
              <a:defRPr sz="4000">
                <a:solidFill>
                  <a:schemeClr val="bg1"/>
                </a:solidFill>
                <a:latin typeface="Arial" charset="0"/>
                <a:ea typeface="ＭＳ Ｐゴシック" charset="0"/>
              </a:defRPr>
            </a:lvl1pPr>
            <a:lvl2pPr marL="739775" indent="-282575" eaLnBrk="0" hangingPunct="0">
              <a:tabLst>
                <a:tab pos="266700" algn="l"/>
                <a:tab pos="714375" algn="l"/>
                <a:tab pos="1163638" algn="l"/>
                <a:tab pos="1612900" algn="l"/>
                <a:tab pos="2062163" algn="l"/>
                <a:tab pos="2511425" algn="l"/>
                <a:tab pos="2960688" algn="l"/>
                <a:tab pos="3409950" algn="l"/>
                <a:tab pos="3859213" algn="l"/>
                <a:tab pos="4308475" algn="l"/>
                <a:tab pos="4757738" algn="l"/>
                <a:tab pos="5207000" algn="l"/>
                <a:tab pos="5656263" algn="l"/>
                <a:tab pos="6105525" algn="l"/>
                <a:tab pos="6554788" algn="l"/>
                <a:tab pos="7004050" algn="l"/>
                <a:tab pos="7453313" algn="l"/>
                <a:tab pos="7902575" algn="l"/>
                <a:tab pos="8351838" algn="l"/>
                <a:tab pos="8801100" algn="l"/>
                <a:tab pos="9250363" algn="l"/>
              </a:tabLst>
              <a:defRPr sz="4000">
                <a:solidFill>
                  <a:schemeClr val="bg1"/>
                </a:solidFill>
                <a:latin typeface="Arial" charset="0"/>
                <a:ea typeface="ＭＳ Ｐゴシック" charset="0"/>
              </a:defRPr>
            </a:lvl2pPr>
            <a:lvl3pPr eaLnBrk="0" hangingPunct="0">
              <a:tabLst>
                <a:tab pos="266700" algn="l"/>
                <a:tab pos="714375" algn="l"/>
                <a:tab pos="1163638" algn="l"/>
                <a:tab pos="1612900" algn="l"/>
                <a:tab pos="2062163" algn="l"/>
                <a:tab pos="2511425" algn="l"/>
                <a:tab pos="2960688" algn="l"/>
                <a:tab pos="3409950" algn="l"/>
                <a:tab pos="3859213" algn="l"/>
                <a:tab pos="4308475" algn="l"/>
                <a:tab pos="4757738" algn="l"/>
                <a:tab pos="5207000" algn="l"/>
                <a:tab pos="5656263" algn="l"/>
                <a:tab pos="6105525" algn="l"/>
                <a:tab pos="6554788" algn="l"/>
                <a:tab pos="7004050" algn="l"/>
                <a:tab pos="7453313" algn="l"/>
                <a:tab pos="7902575" algn="l"/>
                <a:tab pos="8351838" algn="l"/>
                <a:tab pos="8801100" algn="l"/>
                <a:tab pos="9250363" algn="l"/>
              </a:tabLst>
              <a:defRPr sz="4000">
                <a:solidFill>
                  <a:schemeClr val="bg1"/>
                </a:solidFill>
                <a:latin typeface="Arial" charset="0"/>
                <a:ea typeface="ＭＳ Ｐゴシック" charset="0"/>
              </a:defRPr>
            </a:lvl3pPr>
            <a:lvl4pPr eaLnBrk="0" hangingPunct="0">
              <a:tabLst>
                <a:tab pos="266700" algn="l"/>
                <a:tab pos="714375" algn="l"/>
                <a:tab pos="1163638" algn="l"/>
                <a:tab pos="1612900" algn="l"/>
                <a:tab pos="2062163" algn="l"/>
                <a:tab pos="2511425" algn="l"/>
                <a:tab pos="2960688" algn="l"/>
                <a:tab pos="3409950" algn="l"/>
                <a:tab pos="3859213" algn="l"/>
                <a:tab pos="4308475" algn="l"/>
                <a:tab pos="4757738" algn="l"/>
                <a:tab pos="5207000" algn="l"/>
                <a:tab pos="5656263" algn="l"/>
                <a:tab pos="6105525" algn="l"/>
                <a:tab pos="6554788" algn="l"/>
                <a:tab pos="7004050" algn="l"/>
                <a:tab pos="7453313" algn="l"/>
                <a:tab pos="7902575" algn="l"/>
                <a:tab pos="8351838" algn="l"/>
                <a:tab pos="8801100" algn="l"/>
                <a:tab pos="9250363" algn="l"/>
              </a:tabLst>
              <a:defRPr sz="4000">
                <a:solidFill>
                  <a:schemeClr val="bg1"/>
                </a:solidFill>
                <a:latin typeface="Arial" charset="0"/>
                <a:ea typeface="ＭＳ Ｐゴシック" charset="0"/>
              </a:defRPr>
            </a:lvl4pPr>
            <a:lvl5pPr eaLnBrk="0" hangingPunct="0">
              <a:tabLst>
                <a:tab pos="266700" algn="l"/>
                <a:tab pos="714375" algn="l"/>
                <a:tab pos="1163638" algn="l"/>
                <a:tab pos="1612900" algn="l"/>
                <a:tab pos="2062163" algn="l"/>
                <a:tab pos="2511425" algn="l"/>
                <a:tab pos="2960688" algn="l"/>
                <a:tab pos="3409950" algn="l"/>
                <a:tab pos="3859213" algn="l"/>
                <a:tab pos="4308475" algn="l"/>
                <a:tab pos="4757738" algn="l"/>
                <a:tab pos="5207000" algn="l"/>
                <a:tab pos="5656263" algn="l"/>
                <a:tab pos="6105525" algn="l"/>
                <a:tab pos="6554788" algn="l"/>
                <a:tab pos="7004050" algn="l"/>
                <a:tab pos="7453313" algn="l"/>
                <a:tab pos="7902575" algn="l"/>
                <a:tab pos="8351838" algn="l"/>
                <a:tab pos="8801100" algn="l"/>
                <a:tab pos="9250363" algn="l"/>
              </a:tabLst>
              <a:defRPr sz="4000">
                <a:solidFill>
                  <a:schemeClr val="bg1"/>
                </a:solidFill>
                <a:latin typeface="Arial" charset="0"/>
                <a:ea typeface="ＭＳ Ｐゴシック" charset="0"/>
              </a:defRPr>
            </a:lvl5pPr>
            <a:lvl6pPr marL="2514600" indent="-228600" algn="ctr" defTabSz="449263" eaLnBrk="0" fontAlgn="base" hangingPunct="0">
              <a:spcBef>
                <a:spcPct val="0"/>
              </a:spcBef>
              <a:spcAft>
                <a:spcPct val="0"/>
              </a:spcAft>
              <a:buClr>
                <a:srgbClr val="000000"/>
              </a:buClr>
              <a:buSzPct val="100000"/>
              <a:buFont typeface="Times New Roman" charset="0"/>
              <a:tabLst>
                <a:tab pos="266700" algn="l"/>
                <a:tab pos="714375" algn="l"/>
                <a:tab pos="1163638" algn="l"/>
                <a:tab pos="1612900" algn="l"/>
                <a:tab pos="2062163" algn="l"/>
                <a:tab pos="2511425" algn="l"/>
                <a:tab pos="2960688" algn="l"/>
                <a:tab pos="3409950" algn="l"/>
                <a:tab pos="3859213" algn="l"/>
                <a:tab pos="4308475" algn="l"/>
                <a:tab pos="4757738" algn="l"/>
                <a:tab pos="5207000" algn="l"/>
                <a:tab pos="5656263" algn="l"/>
                <a:tab pos="6105525" algn="l"/>
                <a:tab pos="6554788" algn="l"/>
                <a:tab pos="7004050" algn="l"/>
                <a:tab pos="7453313" algn="l"/>
                <a:tab pos="7902575" algn="l"/>
                <a:tab pos="8351838" algn="l"/>
                <a:tab pos="8801100" algn="l"/>
                <a:tab pos="9250363" algn="l"/>
              </a:tabLst>
              <a:defRPr sz="4000">
                <a:solidFill>
                  <a:schemeClr val="bg1"/>
                </a:solidFill>
                <a:latin typeface="Arial" charset="0"/>
                <a:ea typeface="ＭＳ Ｐゴシック" charset="0"/>
              </a:defRPr>
            </a:lvl6pPr>
            <a:lvl7pPr marL="2971800" indent="-228600" algn="ctr" defTabSz="449263" eaLnBrk="0" fontAlgn="base" hangingPunct="0">
              <a:spcBef>
                <a:spcPct val="0"/>
              </a:spcBef>
              <a:spcAft>
                <a:spcPct val="0"/>
              </a:spcAft>
              <a:buClr>
                <a:srgbClr val="000000"/>
              </a:buClr>
              <a:buSzPct val="100000"/>
              <a:buFont typeface="Times New Roman" charset="0"/>
              <a:tabLst>
                <a:tab pos="266700" algn="l"/>
                <a:tab pos="714375" algn="l"/>
                <a:tab pos="1163638" algn="l"/>
                <a:tab pos="1612900" algn="l"/>
                <a:tab pos="2062163" algn="l"/>
                <a:tab pos="2511425" algn="l"/>
                <a:tab pos="2960688" algn="l"/>
                <a:tab pos="3409950" algn="l"/>
                <a:tab pos="3859213" algn="l"/>
                <a:tab pos="4308475" algn="l"/>
                <a:tab pos="4757738" algn="l"/>
                <a:tab pos="5207000" algn="l"/>
                <a:tab pos="5656263" algn="l"/>
                <a:tab pos="6105525" algn="l"/>
                <a:tab pos="6554788" algn="l"/>
                <a:tab pos="7004050" algn="l"/>
                <a:tab pos="7453313" algn="l"/>
                <a:tab pos="7902575" algn="l"/>
                <a:tab pos="8351838" algn="l"/>
                <a:tab pos="8801100" algn="l"/>
                <a:tab pos="9250363" algn="l"/>
              </a:tabLst>
              <a:defRPr sz="4000">
                <a:solidFill>
                  <a:schemeClr val="bg1"/>
                </a:solidFill>
                <a:latin typeface="Arial" charset="0"/>
                <a:ea typeface="ＭＳ Ｐゴシック" charset="0"/>
              </a:defRPr>
            </a:lvl7pPr>
            <a:lvl8pPr marL="3429000" indent="-228600" algn="ctr" defTabSz="449263" eaLnBrk="0" fontAlgn="base" hangingPunct="0">
              <a:spcBef>
                <a:spcPct val="0"/>
              </a:spcBef>
              <a:spcAft>
                <a:spcPct val="0"/>
              </a:spcAft>
              <a:buClr>
                <a:srgbClr val="000000"/>
              </a:buClr>
              <a:buSzPct val="100000"/>
              <a:buFont typeface="Times New Roman" charset="0"/>
              <a:tabLst>
                <a:tab pos="266700" algn="l"/>
                <a:tab pos="714375" algn="l"/>
                <a:tab pos="1163638" algn="l"/>
                <a:tab pos="1612900" algn="l"/>
                <a:tab pos="2062163" algn="l"/>
                <a:tab pos="2511425" algn="l"/>
                <a:tab pos="2960688" algn="l"/>
                <a:tab pos="3409950" algn="l"/>
                <a:tab pos="3859213" algn="l"/>
                <a:tab pos="4308475" algn="l"/>
                <a:tab pos="4757738" algn="l"/>
                <a:tab pos="5207000" algn="l"/>
                <a:tab pos="5656263" algn="l"/>
                <a:tab pos="6105525" algn="l"/>
                <a:tab pos="6554788" algn="l"/>
                <a:tab pos="7004050" algn="l"/>
                <a:tab pos="7453313" algn="l"/>
                <a:tab pos="7902575" algn="l"/>
                <a:tab pos="8351838" algn="l"/>
                <a:tab pos="8801100" algn="l"/>
                <a:tab pos="9250363" algn="l"/>
              </a:tabLst>
              <a:defRPr sz="4000">
                <a:solidFill>
                  <a:schemeClr val="bg1"/>
                </a:solidFill>
                <a:latin typeface="Arial" charset="0"/>
                <a:ea typeface="ＭＳ Ｐゴシック" charset="0"/>
              </a:defRPr>
            </a:lvl8pPr>
            <a:lvl9pPr marL="3886200" indent="-228600" algn="ctr" defTabSz="449263" eaLnBrk="0" fontAlgn="base" hangingPunct="0">
              <a:spcBef>
                <a:spcPct val="0"/>
              </a:spcBef>
              <a:spcAft>
                <a:spcPct val="0"/>
              </a:spcAft>
              <a:buClr>
                <a:srgbClr val="000000"/>
              </a:buClr>
              <a:buSzPct val="100000"/>
              <a:buFont typeface="Times New Roman" charset="0"/>
              <a:tabLst>
                <a:tab pos="266700" algn="l"/>
                <a:tab pos="714375" algn="l"/>
                <a:tab pos="1163638" algn="l"/>
                <a:tab pos="1612900" algn="l"/>
                <a:tab pos="2062163" algn="l"/>
                <a:tab pos="2511425" algn="l"/>
                <a:tab pos="2960688" algn="l"/>
                <a:tab pos="3409950" algn="l"/>
                <a:tab pos="3859213" algn="l"/>
                <a:tab pos="4308475" algn="l"/>
                <a:tab pos="4757738" algn="l"/>
                <a:tab pos="5207000" algn="l"/>
                <a:tab pos="5656263" algn="l"/>
                <a:tab pos="6105525" algn="l"/>
                <a:tab pos="6554788" algn="l"/>
                <a:tab pos="7004050" algn="l"/>
                <a:tab pos="7453313" algn="l"/>
                <a:tab pos="7902575" algn="l"/>
                <a:tab pos="8351838" algn="l"/>
                <a:tab pos="8801100" algn="l"/>
                <a:tab pos="9250363" algn="l"/>
              </a:tabLst>
              <a:defRPr sz="4000">
                <a:solidFill>
                  <a:schemeClr val="bg1"/>
                </a:solidFill>
                <a:latin typeface="Arial" charset="0"/>
                <a:ea typeface="ＭＳ Ｐゴシック" charset="0"/>
              </a:defRPr>
            </a:lvl9pPr>
          </a:lstStyle>
          <a:p>
            <a:pPr algn="just" eaLnBrk="1" hangingPunct="1">
              <a:lnSpc>
                <a:spcPct val="115000"/>
              </a:lnSpc>
              <a:spcBef>
                <a:spcPts val="1250"/>
              </a:spcBef>
              <a:buClrTx/>
              <a:buFont typeface="Arial" charset="0"/>
              <a:buChar char="•"/>
            </a:pPr>
            <a:r>
              <a:rPr lang="en-GB" sz="2000" b="1" dirty="0">
                <a:solidFill>
                  <a:srgbClr val="5F5F5F"/>
                </a:solidFill>
              </a:rPr>
              <a:t>Contracts must be awarded:</a:t>
            </a:r>
          </a:p>
          <a:p>
            <a:pPr lvl="1" algn="just" eaLnBrk="1" hangingPunct="1">
              <a:lnSpc>
                <a:spcPct val="115000"/>
              </a:lnSpc>
              <a:spcBef>
                <a:spcPts val="750"/>
              </a:spcBef>
              <a:buClrTx/>
              <a:buFont typeface="Arial" charset="0"/>
              <a:buChar char="•"/>
            </a:pPr>
            <a:r>
              <a:rPr lang="en-GB" sz="2000" dirty="0">
                <a:solidFill>
                  <a:srgbClr val="5F5F5F"/>
                </a:solidFill>
              </a:rPr>
              <a:t>To the most economically advantageous tender, i.e. the tender offering the best price-quality ratio.</a:t>
            </a:r>
          </a:p>
          <a:p>
            <a:pPr lvl="1" algn="just" eaLnBrk="1" hangingPunct="1">
              <a:lnSpc>
                <a:spcPct val="115000"/>
              </a:lnSpc>
              <a:spcBef>
                <a:spcPts val="750"/>
              </a:spcBef>
              <a:buClrTx/>
              <a:buFont typeface="Arial" charset="0"/>
              <a:buChar char="•"/>
            </a:pPr>
            <a:r>
              <a:rPr lang="en-GB" sz="2000" dirty="0">
                <a:solidFill>
                  <a:srgbClr val="5F5F5F"/>
                </a:solidFill>
              </a:rPr>
              <a:t>In accordance with the principles of transparency and fair competition for potential contractors, and taking care to avoid any conflicts of interest, even below thresholds for direct award.</a:t>
            </a:r>
            <a:endParaRPr lang="en-GB" sz="2000" b="1" dirty="0">
              <a:solidFill>
                <a:srgbClr val="5F5F5F"/>
              </a:solidFill>
            </a:endParaRPr>
          </a:p>
          <a:p>
            <a:pPr algn="just" eaLnBrk="1" hangingPunct="1">
              <a:lnSpc>
                <a:spcPct val="115000"/>
              </a:lnSpc>
              <a:spcBef>
                <a:spcPts val="1250"/>
              </a:spcBef>
              <a:buClrTx/>
              <a:buFont typeface="Arial" charset="0"/>
              <a:buChar char="•"/>
            </a:pPr>
            <a:r>
              <a:rPr lang="en-GB" sz="2000" b="1" dirty="0">
                <a:solidFill>
                  <a:srgbClr val="5F5F5F"/>
                </a:solidFill>
              </a:rPr>
              <a:t>In the event of failure to comply with the rules referred to above, expenditure is not eligible.</a:t>
            </a:r>
          </a:p>
        </p:txBody>
      </p:sp>
    </p:spTree>
    <p:extLst>
      <p:ext uri="{BB962C8B-B14F-4D97-AF65-F5344CB8AC3E}">
        <p14:creationId xmlns:p14="http://schemas.microsoft.com/office/powerpoint/2010/main" val="10620996"/>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1"/>
          <p:cNvSpPr txBox="1">
            <a:spLocks noChangeArrowheads="1"/>
          </p:cNvSpPr>
          <p:nvPr/>
        </p:nvSpPr>
        <p:spPr bwMode="auto">
          <a:xfrm>
            <a:off x="457200" y="171450"/>
            <a:ext cx="82296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algn="l" eaLnBrk="1" hangingPunct="1">
              <a:buClrTx/>
              <a:buFontTx/>
              <a:buNone/>
            </a:pPr>
            <a:r>
              <a:rPr lang="en-GB" sz="3200" b="1" i="1" dirty="0">
                <a:solidFill>
                  <a:srgbClr val="003399"/>
                </a:solidFill>
                <a:effectLst>
                  <a:outerShdw blurRad="38100" dist="38100" dir="2700000" algn="tl">
                    <a:srgbClr val="DDDDDD"/>
                  </a:outerShdw>
                </a:effectLst>
                <a:latin typeface="Trebuchet MS" charset="0"/>
                <a:cs typeface="+mj-cs"/>
              </a:rPr>
              <a:t>Annex IV 2</a:t>
            </a:r>
            <a:r>
              <a:rPr lang="en-GB" sz="3200" b="1" i="1" dirty="0">
                <a:solidFill>
                  <a:srgbClr val="003399"/>
                </a:solidFill>
                <a:effectLst>
                  <a:outerShdw blurRad="38100" dist="38100" dir="2700000" algn="tl">
                    <a:srgbClr val="DDDDDD"/>
                  </a:outerShdw>
                </a:effectLst>
                <a:latin typeface="Trebuchet MS" charset="0"/>
                <a:cs typeface="+mj-cs"/>
              </a:rPr>
              <a:t>. </a:t>
            </a:r>
            <a:r>
              <a:rPr lang="en-GB" sz="3200" b="1" i="1" dirty="0">
                <a:solidFill>
                  <a:srgbClr val="003399"/>
                </a:solidFill>
                <a:effectLst>
                  <a:outerShdw blurRad="38100" dist="38100" dir="2700000" algn="tl">
                    <a:srgbClr val="DDDDDD"/>
                  </a:outerShdw>
                </a:effectLst>
                <a:latin typeface="Trebuchet MS" charset="0"/>
                <a:cs typeface="+mj-cs"/>
              </a:rPr>
              <a:t>Nationality </a:t>
            </a:r>
            <a:r>
              <a:rPr lang="en-GB" sz="3200" b="1" i="1" dirty="0">
                <a:solidFill>
                  <a:srgbClr val="003399"/>
                </a:solidFill>
                <a:effectLst>
                  <a:outerShdw blurRad="38100" dist="38100" dir="2700000" algn="tl">
                    <a:srgbClr val="DDDDDD"/>
                  </a:outerShdw>
                </a:effectLst>
                <a:latin typeface="Trebuchet MS" charset="0"/>
                <a:cs typeface="+mj-cs"/>
              </a:rPr>
              <a:t>rule</a:t>
            </a:r>
            <a:r>
              <a:rPr lang="en-GB" sz="3200" b="1" i="1" dirty="0">
                <a:solidFill>
                  <a:srgbClr val="003399"/>
                </a:solidFill>
                <a:latin typeface="Trebuchet MS" charset="0"/>
              </a:rPr>
              <a:t> </a:t>
            </a:r>
          </a:p>
        </p:txBody>
      </p:sp>
      <p:sp>
        <p:nvSpPr>
          <p:cNvPr id="13315" name="Text Box 2"/>
          <p:cNvSpPr txBox="1">
            <a:spLocks noChangeArrowheads="1"/>
          </p:cNvSpPr>
          <p:nvPr/>
        </p:nvSpPr>
        <p:spPr bwMode="auto">
          <a:xfrm>
            <a:off x="430213" y="1566863"/>
            <a:ext cx="8478837" cy="494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1pPr>
            <a:lvl2pPr marL="357188" indent="-357188"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algn="just" eaLnBrk="1" hangingPunct="1">
              <a:lnSpc>
                <a:spcPct val="115000"/>
              </a:lnSpc>
              <a:spcBef>
                <a:spcPts val="1250"/>
              </a:spcBef>
              <a:buClr>
                <a:srgbClr val="FFCC00"/>
              </a:buClr>
            </a:pPr>
            <a:r>
              <a:rPr lang="en-GB" sz="2000" dirty="0">
                <a:solidFill>
                  <a:srgbClr val="5F5F5F"/>
                </a:solidFill>
              </a:rPr>
              <a:t>Annex IV: </a:t>
            </a:r>
            <a:r>
              <a:rPr lang="en-GB" sz="2000" b="1" dirty="0">
                <a:solidFill>
                  <a:srgbClr val="5F5F5F"/>
                </a:solidFill>
              </a:rPr>
              <a:t>award of procurement contracts</a:t>
            </a:r>
            <a:r>
              <a:rPr lang="en-GB" sz="2000" dirty="0">
                <a:solidFill>
                  <a:srgbClr val="5F5F5F"/>
                </a:solidFill>
              </a:rPr>
              <a:t> is open to all natural and legal persons of </a:t>
            </a:r>
            <a:r>
              <a:rPr lang="en-GB" sz="2000" b="1" dirty="0">
                <a:solidFill>
                  <a:srgbClr val="5F5F5F"/>
                </a:solidFill>
              </a:rPr>
              <a:t>EU Member States</a:t>
            </a:r>
            <a:r>
              <a:rPr lang="en-GB" sz="2000" dirty="0">
                <a:solidFill>
                  <a:srgbClr val="5F5F5F"/>
                </a:solidFill>
              </a:rPr>
              <a:t> and States allowed by the Financial regulation, that is (art. 21 of ENPI Regulation 1638/2006):</a:t>
            </a:r>
          </a:p>
          <a:p>
            <a:pPr algn="just" eaLnBrk="1" hangingPunct="1">
              <a:lnSpc>
                <a:spcPct val="115000"/>
              </a:lnSpc>
              <a:spcBef>
                <a:spcPts val="1250"/>
              </a:spcBef>
              <a:buClr>
                <a:srgbClr val="FFCC00"/>
              </a:buClr>
            </a:pPr>
            <a:endParaRPr lang="en-GB" sz="2000" dirty="0">
              <a:solidFill>
                <a:srgbClr val="5F5F5F"/>
              </a:solidFill>
            </a:endParaRPr>
          </a:p>
          <a:p>
            <a:pPr lvl="1" algn="just" eaLnBrk="1" hangingPunct="1">
              <a:lnSpc>
                <a:spcPct val="115000"/>
              </a:lnSpc>
              <a:spcBef>
                <a:spcPts val="750"/>
              </a:spcBef>
              <a:buClrTx/>
              <a:buFont typeface="Arial" charset="0"/>
              <a:buChar char="•"/>
            </a:pPr>
            <a:r>
              <a:rPr lang="en-GB" sz="2000" b="1" dirty="0">
                <a:solidFill>
                  <a:srgbClr val="5F5F5F"/>
                </a:solidFill>
              </a:rPr>
              <a:t>ENPI countries</a:t>
            </a:r>
            <a:r>
              <a:rPr lang="en-GB" sz="2000" dirty="0">
                <a:solidFill>
                  <a:srgbClr val="5F5F5F"/>
                </a:solidFill>
              </a:rPr>
              <a:t>: </a:t>
            </a:r>
            <a:r>
              <a:rPr lang="en-US" sz="2000" dirty="0">
                <a:solidFill>
                  <a:srgbClr val="5F5F5F"/>
                </a:solidFill>
              </a:rPr>
              <a:t>Russia, Belarus, Ukraine, Moldova, Georgia, Armenia, Azerbaijan, Algeria, Egypt, Israel, Jordan, Lebanon, Morocco, Occupied Palestinian Territories, Syria and Tunisia</a:t>
            </a:r>
          </a:p>
          <a:p>
            <a:pPr lvl="1" algn="just" eaLnBrk="1" hangingPunct="1">
              <a:lnSpc>
                <a:spcPct val="115000"/>
              </a:lnSpc>
              <a:spcBef>
                <a:spcPts val="750"/>
              </a:spcBef>
              <a:buClrTx/>
              <a:buFont typeface="Arial" charset="0"/>
              <a:buChar char="•"/>
            </a:pPr>
            <a:r>
              <a:rPr lang="en-GB" sz="2000" b="1" dirty="0">
                <a:solidFill>
                  <a:srgbClr val="5F5F5F"/>
                </a:solidFill>
              </a:rPr>
              <a:t>IPA countries</a:t>
            </a:r>
            <a:r>
              <a:rPr lang="en-GB" sz="2000" dirty="0">
                <a:solidFill>
                  <a:srgbClr val="5F5F5F"/>
                </a:solidFill>
              </a:rPr>
              <a:t> (pre-accession): Croatia, Turkey, Albania, Bosnia, Montenegro, Serbia, Kosovo and FYROM</a:t>
            </a:r>
          </a:p>
          <a:p>
            <a:pPr lvl="1" algn="just" eaLnBrk="1" hangingPunct="1">
              <a:lnSpc>
                <a:spcPct val="115000"/>
              </a:lnSpc>
              <a:spcBef>
                <a:spcPts val="750"/>
              </a:spcBef>
              <a:buClrTx/>
              <a:buFont typeface="Arial" charset="0"/>
              <a:buChar char="•"/>
            </a:pPr>
            <a:r>
              <a:rPr lang="en-GB" sz="2000" b="1" dirty="0">
                <a:solidFill>
                  <a:srgbClr val="5F5F5F"/>
                </a:solidFill>
              </a:rPr>
              <a:t>EEA Member States</a:t>
            </a:r>
            <a:r>
              <a:rPr lang="en-GB" sz="2000" dirty="0">
                <a:solidFill>
                  <a:srgbClr val="5F5F5F"/>
                </a:solidFill>
              </a:rPr>
              <a:t>: Norway, Iceland and Liechtenstein</a:t>
            </a:r>
          </a:p>
          <a:p>
            <a:pPr lvl="1" algn="just" eaLnBrk="1" hangingPunct="1">
              <a:lnSpc>
                <a:spcPct val="115000"/>
              </a:lnSpc>
              <a:spcBef>
                <a:spcPts val="750"/>
              </a:spcBef>
              <a:buClrTx/>
              <a:buFont typeface="Arial" charset="0"/>
              <a:buChar char="•"/>
            </a:pPr>
            <a:r>
              <a:rPr lang="en-GB" sz="2000" b="1" dirty="0">
                <a:solidFill>
                  <a:srgbClr val="5F5F5F"/>
                </a:solidFill>
              </a:rPr>
              <a:t>International Organisations</a:t>
            </a:r>
          </a:p>
          <a:p>
            <a:pPr lvl="1" algn="l" eaLnBrk="1" hangingPunct="1">
              <a:lnSpc>
                <a:spcPct val="115000"/>
              </a:lnSpc>
              <a:spcBef>
                <a:spcPts val="750"/>
              </a:spcBef>
              <a:buClrTx/>
              <a:buFontTx/>
              <a:buNone/>
            </a:pPr>
            <a:endParaRPr lang="en-GB" sz="2000" b="1" dirty="0">
              <a:solidFill>
                <a:srgbClr val="5F5F5F"/>
              </a:solidFill>
            </a:endParaRPr>
          </a:p>
        </p:txBody>
      </p:sp>
    </p:spTree>
    <p:extLst>
      <p:ext uri="{BB962C8B-B14F-4D97-AF65-F5344CB8AC3E}">
        <p14:creationId xmlns:p14="http://schemas.microsoft.com/office/powerpoint/2010/main" val="3139059181"/>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1"/>
          <p:cNvSpPr txBox="1">
            <a:spLocks noChangeArrowheads="1"/>
          </p:cNvSpPr>
          <p:nvPr/>
        </p:nvSpPr>
        <p:spPr bwMode="auto">
          <a:xfrm>
            <a:off x="457200" y="171450"/>
            <a:ext cx="82296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algn="l" eaLnBrk="1" hangingPunct="1">
              <a:lnSpc>
                <a:spcPct val="104000"/>
              </a:lnSpc>
              <a:buClr>
                <a:srgbClr val="003399"/>
              </a:buClr>
              <a:buFont typeface="Trebuchet MS" charset="0"/>
              <a:buNone/>
              <a:defRPr/>
            </a:pPr>
            <a:r>
              <a:rPr lang="en-GB" sz="3200" b="1" i="1" dirty="0">
                <a:solidFill>
                  <a:srgbClr val="003399"/>
                </a:solidFill>
                <a:effectLst>
                  <a:outerShdw blurRad="38100" dist="38100" dir="2700000" algn="tl">
                    <a:srgbClr val="DDDDDD"/>
                  </a:outerShdw>
                </a:effectLst>
                <a:latin typeface="Trebuchet MS" charset="0"/>
                <a:cs typeface="+mj-cs"/>
              </a:rPr>
              <a:t>Annex IV 2</a:t>
            </a:r>
            <a:r>
              <a:rPr lang="en-GB" sz="3200" b="1" i="1" dirty="0">
                <a:solidFill>
                  <a:srgbClr val="003399"/>
                </a:solidFill>
                <a:effectLst>
                  <a:outerShdw blurRad="38100" dist="38100" dir="2700000" algn="tl">
                    <a:srgbClr val="DDDDDD"/>
                  </a:outerShdw>
                </a:effectLst>
                <a:latin typeface="Trebuchet MS" charset="0"/>
                <a:cs typeface="+mj-cs"/>
              </a:rPr>
              <a:t>. </a:t>
            </a:r>
            <a:r>
              <a:rPr lang="en-GB" sz="3200" b="1" i="1" dirty="0">
                <a:solidFill>
                  <a:srgbClr val="003399"/>
                </a:solidFill>
                <a:effectLst>
                  <a:outerShdw blurRad="38100" dist="38100" dir="2700000" algn="tl">
                    <a:srgbClr val="DDDDDD"/>
                  </a:outerShdw>
                </a:effectLst>
                <a:latin typeface="Trebuchet MS" charset="0"/>
                <a:cs typeface="+mj-cs"/>
              </a:rPr>
              <a:t>Nationality </a:t>
            </a:r>
            <a:r>
              <a:rPr lang="en-GB" sz="3200" b="1" i="1" dirty="0">
                <a:solidFill>
                  <a:srgbClr val="003399"/>
                </a:solidFill>
                <a:effectLst>
                  <a:outerShdw blurRad="38100" dist="38100" dir="2700000" algn="tl">
                    <a:srgbClr val="DDDDDD"/>
                  </a:outerShdw>
                </a:effectLst>
                <a:latin typeface="Trebuchet MS" charset="0"/>
                <a:cs typeface="+mj-cs"/>
              </a:rPr>
              <a:t>rule</a:t>
            </a:r>
          </a:p>
        </p:txBody>
      </p:sp>
      <p:sp>
        <p:nvSpPr>
          <p:cNvPr id="14339" name="Text Box 2"/>
          <p:cNvSpPr txBox="1">
            <a:spLocks noChangeArrowheads="1"/>
          </p:cNvSpPr>
          <p:nvPr/>
        </p:nvSpPr>
        <p:spPr bwMode="auto">
          <a:xfrm>
            <a:off x="423863" y="1795463"/>
            <a:ext cx="8485187" cy="423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1pPr>
            <a:lvl2pPr marL="741363" indent="-282575"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algn="just" eaLnBrk="1" hangingPunct="1">
              <a:lnSpc>
                <a:spcPct val="115000"/>
              </a:lnSpc>
              <a:spcBef>
                <a:spcPts val="1250"/>
              </a:spcBef>
              <a:buClrTx/>
              <a:buFontTx/>
              <a:buNone/>
            </a:pPr>
            <a:r>
              <a:rPr lang="en-GB" sz="2000" dirty="0">
                <a:solidFill>
                  <a:srgbClr val="5F5F5F"/>
                </a:solidFill>
              </a:rPr>
              <a:t>Tenderers must state, in the tender, the country of which they are nationals by presenting the usual proof of nationality under their national legislation.</a:t>
            </a:r>
          </a:p>
          <a:p>
            <a:pPr algn="just" eaLnBrk="1" hangingPunct="1">
              <a:lnSpc>
                <a:spcPct val="115000"/>
              </a:lnSpc>
              <a:spcBef>
                <a:spcPts val="1250"/>
              </a:spcBef>
              <a:buClrTx/>
              <a:buFontTx/>
              <a:buNone/>
            </a:pPr>
            <a:r>
              <a:rPr lang="en-GB" sz="2000" dirty="0">
                <a:solidFill>
                  <a:srgbClr val="5F5F5F"/>
                </a:solidFill>
              </a:rPr>
              <a:t>This rule </a:t>
            </a:r>
            <a:r>
              <a:rPr lang="en-GB" sz="2000" u="sng" dirty="0">
                <a:solidFill>
                  <a:srgbClr val="5F5F5F"/>
                </a:solidFill>
              </a:rPr>
              <a:t>does not apply to experts proposed by service providers </a:t>
            </a:r>
            <a:r>
              <a:rPr lang="en-GB" sz="2000" dirty="0">
                <a:solidFill>
                  <a:srgbClr val="5F5F5F"/>
                </a:solidFill>
              </a:rPr>
              <a:t>taking part in tender procedures or service contracts financed by the grant.</a:t>
            </a:r>
          </a:p>
          <a:p>
            <a:pPr algn="just" eaLnBrk="1" hangingPunct="1">
              <a:lnSpc>
                <a:spcPct val="115000"/>
              </a:lnSpc>
              <a:spcBef>
                <a:spcPts val="1250"/>
              </a:spcBef>
              <a:buClrTx/>
              <a:buFontTx/>
              <a:buNone/>
            </a:pPr>
            <a:endParaRPr lang="en-GB" sz="2000" dirty="0">
              <a:solidFill>
                <a:srgbClr val="5F5F5F"/>
              </a:solidFill>
            </a:endParaRPr>
          </a:p>
          <a:p>
            <a:pPr algn="just" eaLnBrk="1" hangingPunct="1">
              <a:lnSpc>
                <a:spcPct val="115000"/>
              </a:lnSpc>
              <a:spcBef>
                <a:spcPts val="1250"/>
              </a:spcBef>
              <a:buClrTx/>
              <a:buFontTx/>
              <a:buNone/>
            </a:pPr>
            <a:r>
              <a:rPr lang="en-GB" sz="2000" dirty="0">
                <a:solidFill>
                  <a:srgbClr val="5F5F5F"/>
                </a:solidFill>
              </a:rPr>
              <a:t>All countries mentioned in previous slide are acceptable,</a:t>
            </a:r>
            <a:r>
              <a:rPr lang="en-GB" sz="2000" b="1" dirty="0">
                <a:solidFill>
                  <a:srgbClr val="5F5F5F"/>
                </a:solidFill>
              </a:rPr>
              <a:t> REGARDLESS OF THE PROGRAMME ELIGIBLE AREA!</a:t>
            </a:r>
          </a:p>
          <a:p>
            <a:pPr algn="just" eaLnBrk="1" hangingPunct="1">
              <a:lnSpc>
                <a:spcPct val="115000"/>
              </a:lnSpc>
              <a:spcBef>
                <a:spcPts val="1125"/>
              </a:spcBef>
              <a:buClrTx/>
              <a:buFontTx/>
              <a:buNone/>
            </a:pPr>
            <a:endParaRPr lang="en-GB" sz="1800" dirty="0">
              <a:solidFill>
                <a:srgbClr val="5F5F5F"/>
              </a:solidFill>
            </a:endParaRPr>
          </a:p>
          <a:p>
            <a:pPr lvl="1" algn="just" eaLnBrk="1" hangingPunct="1">
              <a:lnSpc>
                <a:spcPct val="115000"/>
              </a:lnSpc>
              <a:spcBef>
                <a:spcPts val="675"/>
              </a:spcBef>
              <a:buClrTx/>
              <a:buFontTx/>
              <a:buNone/>
            </a:pPr>
            <a:endParaRPr lang="en-GB" sz="1800" dirty="0">
              <a:solidFill>
                <a:srgbClr val="5F5F5F"/>
              </a:solidFill>
            </a:endParaRPr>
          </a:p>
        </p:txBody>
      </p:sp>
    </p:spTree>
    <p:extLst>
      <p:ext uri="{BB962C8B-B14F-4D97-AF65-F5344CB8AC3E}">
        <p14:creationId xmlns:p14="http://schemas.microsoft.com/office/powerpoint/2010/main" val="1896642275"/>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
          <p:cNvSpPr txBox="1">
            <a:spLocks noChangeArrowheads="1"/>
          </p:cNvSpPr>
          <p:nvPr/>
        </p:nvSpPr>
        <p:spPr bwMode="auto">
          <a:xfrm>
            <a:off x="457200" y="171450"/>
            <a:ext cx="82296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algn="l" eaLnBrk="1" hangingPunct="1">
              <a:buClrTx/>
              <a:buFont typeface="Trebuchet MS" charset="0"/>
              <a:buNone/>
              <a:defRPr/>
            </a:pPr>
            <a:r>
              <a:rPr lang="en-GB" sz="3200" b="1" i="1" dirty="0">
                <a:solidFill>
                  <a:srgbClr val="003399"/>
                </a:solidFill>
                <a:effectLst>
                  <a:outerShdw blurRad="38100" dist="38100" dir="2700000" algn="tl">
                    <a:srgbClr val="DDDDDD"/>
                  </a:outerShdw>
                </a:effectLst>
                <a:latin typeface="Trebuchet MS" charset="0"/>
                <a:cs typeface="+mj-cs"/>
              </a:rPr>
              <a:t>Annex IV 2</a:t>
            </a:r>
            <a:r>
              <a:rPr lang="en-GB" sz="3200" b="1" i="1" dirty="0">
                <a:solidFill>
                  <a:srgbClr val="003399"/>
                </a:solidFill>
                <a:effectLst>
                  <a:outerShdw blurRad="38100" dist="38100" dir="2700000" algn="tl">
                    <a:srgbClr val="DDDDDD"/>
                  </a:outerShdw>
                </a:effectLst>
                <a:latin typeface="Trebuchet MS" charset="0"/>
                <a:cs typeface="+mj-cs"/>
              </a:rPr>
              <a:t>. </a:t>
            </a:r>
            <a:r>
              <a:rPr lang="en-GB" sz="3200" b="1" i="1" dirty="0">
                <a:solidFill>
                  <a:srgbClr val="003399"/>
                </a:solidFill>
                <a:effectLst>
                  <a:outerShdw blurRad="38100" dist="38100" dir="2700000" algn="tl">
                    <a:srgbClr val="DDDDDD"/>
                  </a:outerShdw>
                </a:effectLst>
                <a:latin typeface="Trebuchet MS" charset="0"/>
                <a:cs typeface="+mj-cs"/>
              </a:rPr>
              <a:t>Rule </a:t>
            </a:r>
            <a:r>
              <a:rPr lang="en-GB" sz="3200" b="1" i="1" dirty="0">
                <a:solidFill>
                  <a:srgbClr val="003399"/>
                </a:solidFill>
                <a:effectLst>
                  <a:outerShdw blurRad="38100" dist="38100" dir="2700000" algn="tl">
                    <a:srgbClr val="DDDDDD"/>
                  </a:outerShdw>
                </a:effectLst>
                <a:latin typeface="Trebuchet MS" charset="0"/>
                <a:cs typeface="+mj-cs"/>
              </a:rPr>
              <a:t>of origin</a:t>
            </a:r>
          </a:p>
        </p:txBody>
      </p:sp>
      <p:sp>
        <p:nvSpPr>
          <p:cNvPr id="15363" name="Text Box 2"/>
          <p:cNvSpPr txBox="1">
            <a:spLocks noChangeArrowheads="1"/>
          </p:cNvSpPr>
          <p:nvPr/>
        </p:nvSpPr>
        <p:spPr bwMode="auto">
          <a:xfrm>
            <a:off x="290513" y="1498600"/>
            <a:ext cx="8631237" cy="5529263"/>
          </a:xfrm>
          <a:prstGeom prst="rect">
            <a:avLst/>
          </a:prstGeom>
          <a:noFill/>
          <a:ln w="9525">
            <a:noFill/>
            <a:round/>
            <a:headEnd/>
            <a:tailEnd/>
          </a:ln>
        </p:spPr>
        <p:txBody>
          <a:bodyPr/>
          <a:lstStyle>
            <a:lvl1pPr marL="177800" indent="-177800" eaLnBrk="0" hangingPunct="0">
              <a:tabLst>
                <a:tab pos="1778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1pPr>
            <a:lvl2pPr marL="739775" indent="-282575" eaLnBrk="0" hangingPunct="0">
              <a:tabLst>
                <a:tab pos="1778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eaLnBrk="0" hangingPunct="0">
              <a:tabLst>
                <a:tab pos="1778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eaLnBrk="0" hangingPunct="0">
              <a:tabLst>
                <a:tab pos="1778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eaLnBrk="0" hangingPunct="0">
              <a:tabLst>
                <a:tab pos="1778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spcBef>
                <a:spcPct val="0"/>
              </a:spcBef>
              <a:spcAft>
                <a:spcPct val="0"/>
              </a:spcAft>
              <a:buClr>
                <a:srgbClr val="000000"/>
              </a:buClr>
              <a:buSzPct val="100000"/>
              <a:buFont typeface="Times New Roman" charset="0"/>
              <a:tabLst>
                <a:tab pos="1778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spcBef>
                <a:spcPct val="0"/>
              </a:spcBef>
              <a:spcAft>
                <a:spcPct val="0"/>
              </a:spcAft>
              <a:buClr>
                <a:srgbClr val="000000"/>
              </a:buClr>
              <a:buSzPct val="100000"/>
              <a:buFont typeface="Times New Roman" charset="0"/>
              <a:tabLst>
                <a:tab pos="1778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spcBef>
                <a:spcPct val="0"/>
              </a:spcBef>
              <a:spcAft>
                <a:spcPct val="0"/>
              </a:spcAft>
              <a:buClr>
                <a:srgbClr val="000000"/>
              </a:buClr>
              <a:buSzPct val="100000"/>
              <a:buFont typeface="Times New Roman" charset="0"/>
              <a:tabLst>
                <a:tab pos="1778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spcBef>
                <a:spcPct val="0"/>
              </a:spcBef>
              <a:spcAft>
                <a:spcPct val="0"/>
              </a:spcAft>
              <a:buClr>
                <a:srgbClr val="000000"/>
              </a:buClr>
              <a:buSzPct val="100000"/>
              <a:buFont typeface="Times New Roman" charset="0"/>
              <a:tabLst>
                <a:tab pos="1778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algn="just" eaLnBrk="1" hangingPunct="1">
              <a:lnSpc>
                <a:spcPct val="115000"/>
              </a:lnSpc>
              <a:spcBef>
                <a:spcPts val="1250"/>
              </a:spcBef>
              <a:buClr>
                <a:schemeClr val="bg2"/>
              </a:buClr>
              <a:buFont typeface="Arial" charset="0"/>
              <a:buChar char="•"/>
            </a:pPr>
            <a:r>
              <a:rPr lang="en-GB" sz="2000" dirty="0">
                <a:solidFill>
                  <a:srgbClr val="6F6F6F"/>
                </a:solidFill>
              </a:rPr>
              <a:t>ENPI Regulation 1638/2006 art. 21.6: </a:t>
            </a:r>
            <a:r>
              <a:rPr lang="en-GB" sz="2000" b="1" dirty="0">
                <a:solidFill>
                  <a:srgbClr val="5F5F5F"/>
                </a:solidFill>
              </a:rPr>
              <a:t>ALL supplies and materials purchased</a:t>
            </a:r>
            <a:r>
              <a:rPr lang="en-GB" sz="2000" dirty="0">
                <a:solidFill>
                  <a:srgbClr val="5F5F5F"/>
                </a:solidFill>
              </a:rPr>
              <a:t> under contracts financed shall </a:t>
            </a:r>
            <a:r>
              <a:rPr lang="en-GB" sz="2000" b="1" dirty="0">
                <a:solidFill>
                  <a:srgbClr val="5F5F5F"/>
                </a:solidFill>
              </a:rPr>
              <a:t>originate in a EU Member State</a:t>
            </a:r>
            <a:r>
              <a:rPr lang="en-GB" sz="2000" dirty="0">
                <a:solidFill>
                  <a:srgbClr val="5F5F5F"/>
                </a:solidFill>
              </a:rPr>
              <a:t> </a:t>
            </a:r>
            <a:r>
              <a:rPr lang="en-GB" sz="2000" b="1" dirty="0">
                <a:solidFill>
                  <a:srgbClr val="5F5F5F"/>
                </a:solidFill>
              </a:rPr>
              <a:t>or ENPI, IPA, EEA country</a:t>
            </a:r>
            <a:r>
              <a:rPr lang="en-GB" sz="2000" dirty="0">
                <a:solidFill>
                  <a:srgbClr val="5F5F5F"/>
                </a:solidFill>
              </a:rPr>
              <a:t> (</a:t>
            </a:r>
            <a:r>
              <a:rPr lang="en-GB" sz="2000" dirty="0" err="1">
                <a:solidFill>
                  <a:srgbClr val="5F5F5F"/>
                </a:solidFill>
              </a:rPr>
              <a:t>Cf</a:t>
            </a:r>
            <a:r>
              <a:rPr lang="en-GB" sz="2000" dirty="0">
                <a:solidFill>
                  <a:srgbClr val="5F5F5F"/>
                </a:solidFill>
              </a:rPr>
              <a:t> list in previous slide)</a:t>
            </a:r>
          </a:p>
          <a:p>
            <a:pPr lvl="1" algn="just" eaLnBrk="1" hangingPunct="1">
              <a:spcBef>
                <a:spcPts val="750"/>
              </a:spcBef>
              <a:buClr>
                <a:schemeClr val="bg2"/>
              </a:buClr>
              <a:buFont typeface="Arial" charset="0"/>
              <a:buChar char="•"/>
            </a:pPr>
            <a:r>
              <a:rPr lang="fi-FI" sz="2000" dirty="0" err="1">
                <a:solidFill>
                  <a:srgbClr val="5F5F5F"/>
                </a:solidFill>
              </a:rPr>
              <a:t>Includes</a:t>
            </a:r>
            <a:r>
              <a:rPr lang="fi-FI" sz="2000" dirty="0">
                <a:solidFill>
                  <a:srgbClr val="5F5F5F"/>
                </a:solidFill>
              </a:rPr>
              <a:t> the </a:t>
            </a:r>
            <a:r>
              <a:rPr lang="fi-FI" sz="2000" dirty="0" err="1">
                <a:solidFill>
                  <a:srgbClr val="5F5F5F"/>
                </a:solidFill>
              </a:rPr>
              <a:t>materials</a:t>
            </a:r>
            <a:r>
              <a:rPr lang="fi-FI" sz="2000" dirty="0">
                <a:solidFill>
                  <a:srgbClr val="5F5F5F"/>
                </a:solidFill>
              </a:rPr>
              <a:t> to </a:t>
            </a:r>
            <a:r>
              <a:rPr lang="fi-FI" sz="2000" dirty="0" err="1">
                <a:solidFill>
                  <a:srgbClr val="5F5F5F"/>
                </a:solidFill>
              </a:rPr>
              <a:t>be</a:t>
            </a:r>
            <a:r>
              <a:rPr lang="fi-FI" sz="2000" dirty="0">
                <a:solidFill>
                  <a:srgbClr val="5F5F5F"/>
                </a:solidFill>
              </a:rPr>
              <a:t> </a:t>
            </a:r>
            <a:r>
              <a:rPr lang="fi-FI" sz="2000" dirty="0" err="1">
                <a:solidFill>
                  <a:srgbClr val="5F5F5F"/>
                </a:solidFill>
              </a:rPr>
              <a:t>used</a:t>
            </a:r>
            <a:r>
              <a:rPr lang="fi-FI" sz="2000" dirty="0">
                <a:solidFill>
                  <a:srgbClr val="5F5F5F"/>
                </a:solidFill>
              </a:rPr>
              <a:t> for the </a:t>
            </a:r>
            <a:r>
              <a:rPr lang="fi-FI" sz="2000" dirty="0" err="1">
                <a:solidFill>
                  <a:srgbClr val="5F5F5F"/>
                </a:solidFill>
              </a:rPr>
              <a:t>construction</a:t>
            </a:r>
            <a:endParaRPr lang="fi-FI" sz="2000" dirty="0">
              <a:solidFill>
                <a:srgbClr val="5F5F5F"/>
              </a:solidFill>
            </a:endParaRPr>
          </a:p>
          <a:p>
            <a:pPr lvl="1" algn="just" eaLnBrk="1" hangingPunct="1">
              <a:spcBef>
                <a:spcPts val="750"/>
              </a:spcBef>
              <a:buClr>
                <a:schemeClr val="bg2"/>
              </a:buClr>
              <a:buFont typeface="Arial" charset="0"/>
              <a:buChar char="•"/>
            </a:pPr>
            <a:r>
              <a:rPr lang="fi-FI" sz="2000" dirty="0" err="1">
                <a:solidFill>
                  <a:srgbClr val="5F5F5F"/>
                </a:solidFill>
              </a:rPr>
              <a:t>Does</a:t>
            </a:r>
            <a:r>
              <a:rPr lang="fi-FI" sz="2000" dirty="0">
                <a:solidFill>
                  <a:srgbClr val="5F5F5F"/>
                </a:solidFill>
              </a:rPr>
              <a:t> </a:t>
            </a:r>
            <a:r>
              <a:rPr lang="fi-FI" sz="2000" dirty="0" err="1">
                <a:solidFill>
                  <a:srgbClr val="5F5F5F"/>
                </a:solidFill>
              </a:rPr>
              <a:t>not</a:t>
            </a:r>
            <a:r>
              <a:rPr lang="fi-FI" sz="2000" dirty="0">
                <a:solidFill>
                  <a:srgbClr val="5F5F5F"/>
                </a:solidFill>
              </a:rPr>
              <a:t> </a:t>
            </a:r>
            <a:r>
              <a:rPr lang="fi-FI" sz="2000" dirty="0" err="1">
                <a:solidFill>
                  <a:srgbClr val="5F5F5F"/>
                </a:solidFill>
              </a:rPr>
              <a:t>apply</a:t>
            </a:r>
            <a:r>
              <a:rPr lang="fi-FI" sz="2000" dirty="0">
                <a:solidFill>
                  <a:srgbClr val="5F5F5F"/>
                </a:solidFill>
              </a:rPr>
              <a:t> to </a:t>
            </a:r>
            <a:r>
              <a:rPr lang="fi-FI" sz="2000" dirty="0" err="1">
                <a:solidFill>
                  <a:srgbClr val="5F5F5F"/>
                </a:solidFill>
              </a:rPr>
              <a:t>Contractor’s</a:t>
            </a:r>
            <a:r>
              <a:rPr lang="fi-FI" sz="2000" dirty="0">
                <a:solidFill>
                  <a:srgbClr val="5F5F5F"/>
                </a:solidFill>
              </a:rPr>
              <a:t> </a:t>
            </a:r>
            <a:r>
              <a:rPr lang="fi-FI" sz="2000" dirty="0" err="1">
                <a:solidFill>
                  <a:srgbClr val="5F5F5F"/>
                </a:solidFill>
              </a:rPr>
              <a:t>equipment</a:t>
            </a:r>
            <a:r>
              <a:rPr lang="fi-FI" sz="2000" dirty="0">
                <a:solidFill>
                  <a:srgbClr val="5F5F5F"/>
                </a:solidFill>
              </a:rPr>
              <a:t> to </a:t>
            </a:r>
            <a:r>
              <a:rPr lang="fi-FI" sz="2000" dirty="0" err="1">
                <a:solidFill>
                  <a:srgbClr val="5F5F5F"/>
                </a:solidFill>
              </a:rPr>
              <a:t>be</a:t>
            </a:r>
            <a:r>
              <a:rPr lang="fi-FI" sz="2000" dirty="0">
                <a:solidFill>
                  <a:srgbClr val="5F5F5F"/>
                </a:solidFill>
              </a:rPr>
              <a:t> </a:t>
            </a:r>
            <a:r>
              <a:rPr lang="fi-FI" sz="2000" dirty="0" err="1">
                <a:solidFill>
                  <a:srgbClr val="5F5F5F"/>
                </a:solidFill>
              </a:rPr>
              <a:t>used</a:t>
            </a:r>
            <a:r>
              <a:rPr lang="fi-FI" sz="2000" dirty="0">
                <a:solidFill>
                  <a:srgbClr val="5F5F5F"/>
                </a:solidFill>
              </a:rPr>
              <a:t> </a:t>
            </a:r>
            <a:r>
              <a:rPr lang="fi-FI" sz="2000" dirty="0" err="1">
                <a:solidFill>
                  <a:srgbClr val="5F5F5F"/>
                </a:solidFill>
              </a:rPr>
              <a:t>during</a:t>
            </a:r>
            <a:r>
              <a:rPr lang="fi-FI" sz="2000" dirty="0">
                <a:solidFill>
                  <a:srgbClr val="5F5F5F"/>
                </a:solidFill>
              </a:rPr>
              <a:t> the </a:t>
            </a:r>
            <a:r>
              <a:rPr lang="fi-FI" sz="2000" dirty="0" err="1">
                <a:solidFill>
                  <a:srgbClr val="5F5F5F"/>
                </a:solidFill>
              </a:rPr>
              <a:t>construction</a:t>
            </a:r>
            <a:endParaRPr lang="fi-FI" sz="2000" dirty="0">
              <a:solidFill>
                <a:srgbClr val="5F5F5F"/>
              </a:solidFill>
            </a:endParaRPr>
          </a:p>
          <a:p>
            <a:pPr algn="just" eaLnBrk="1" hangingPunct="1">
              <a:lnSpc>
                <a:spcPct val="115000"/>
              </a:lnSpc>
              <a:spcBef>
                <a:spcPts val="1250"/>
              </a:spcBef>
              <a:buClr>
                <a:schemeClr val="bg2"/>
              </a:buClr>
              <a:buFont typeface="Arial" charset="0"/>
              <a:buChar char="•"/>
            </a:pPr>
            <a:r>
              <a:rPr lang="en-GB" sz="2000" dirty="0">
                <a:solidFill>
                  <a:srgbClr val="5F5F5F"/>
                </a:solidFill>
              </a:rPr>
              <a:t>Contractors </a:t>
            </a:r>
            <a:r>
              <a:rPr lang="en-GB" sz="2000" u="sng" dirty="0">
                <a:solidFill>
                  <a:srgbClr val="5F5F5F"/>
                </a:solidFill>
              </a:rPr>
              <a:t>must present proof of origin</a:t>
            </a:r>
            <a:r>
              <a:rPr lang="en-GB" sz="2000" dirty="0">
                <a:solidFill>
                  <a:srgbClr val="5F5F5F"/>
                </a:solidFill>
              </a:rPr>
              <a:t> no later than when the first invoice is presented, for equipment and vehicles of a unit cost on purchase of </a:t>
            </a:r>
            <a:r>
              <a:rPr lang="en-GB" sz="2000" u="sng" dirty="0">
                <a:solidFill>
                  <a:srgbClr val="5F5F5F"/>
                </a:solidFill>
              </a:rPr>
              <a:t>more than € 5 000</a:t>
            </a:r>
            <a:r>
              <a:rPr lang="en-GB" sz="2000" dirty="0">
                <a:solidFill>
                  <a:srgbClr val="5F5F5F"/>
                </a:solidFill>
              </a:rPr>
              <a:t>. </a:t>
            </a:r>
          </a:p>
          <a:p>
            <a:pPr algn="just" eaLnBrk="1" hangingPunct="1">
              <a:lnSpc>
                <a:spcPct val="115000"/>
              </a:lnSpc>
              <a:spcBef>
                <a:spcPts val="1250"/>
              </a:spcBef>
              <a:buClr>
                <a:schemeClr val="bg2"/>
              </a:buClr>
              <a:buFont typeface="Arial" charset="0"/>
              <a:buChar char="•"/>
            </a:pPr>
            <a:r>
              <a:rPr lang="en-GB" sz="2000" dirty="0">
                <a:solidFill>
                  <a:srgbClr val="5F5F5F"/>
                </a:solidFill>
              </a:rPr>
              <a:t>The certificate of origin must be made out by the competent authorities of the country of origin of the supplies (Chamber </a:t>
            </a:r>
            <a:r>
              <a:rPr lang="en-GB" sz="2000" dirty="0">
                <a:solidFill>
                  <a:srgbClr val="6F6F6F"/>
                </a:solidFill>
              </a:rPr>
              <a:t>of commerce…) and must comply with the rules laid down by the relevant EC legislation (see next slide).</a:t>
            </a:r>
          </a:p>
          <a:p>
            <a:pPr algn="l" eaLnBrk="1" hangingPunct="1">
              <a:lnSpc>
                <a:spcPct val="115000"/>
              </a:lnSpc>
              <a:spcBef>
                <a:spcPts val="1250"/>
              </a:spcBef>
              <a:buClrTx/>
              <a:buFontTx/>
              <a:buNone/>
            </a:pPr>
            <a:endParaRPr lang="en-GB" sz="2000" dirty="0">
              <a:solidFill>
                <a:srgbClr val="6F6F6F"/>
              </a:solidFill>
            </a:endParaRPr>
          </a:p>
        </p:txBody>
      </p:sp>
    </p:spTree>
    <p:extLst>
      <p:ext uri="{BB962C8B-B14F-4D97-AF65-F5344CB8AC3E}">
        <p14:creationId xmlns:p14="http://schemas.microsoft.com/office/powerpoint/2010/main" val="2685207018"/>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jdelijke aanduiding voor dianumm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cs typeface="ＭＳ Ｐゴシック"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eaLnBrk="1" hangingPunct="1"/>
            <a:fld id="{928122FE-F352-C14C-9713-5AB407B65390}" type="slidenum">
              <a:rPr lang="en-GB" sz="1200">
                <a:solidFill>
                  <a:srgbClr val="B2B2B2"/>
                </a:solidFill>
              </a:rPr>
              <a:pPr eaLnBrk="1" hangingPunct="1"/>
              <a:t>2</a:t>
            </a:fld>
            <a:endParaRPr lang="en-GB" sz="1200">
              <a:solidFill>
                <a:srgbClr val="B2B2B2"/>
              </a:solidFill>
            </a:endParaRPr>
          </a:p>
        </p:txBody>
      </p:sp>
      <p:sp>
        <p:nvSpPr>
          <p:cNvPr id="5121" name="Rectangle 1"/>
          <p:cNvSpPr>
            <a:spLocks noGrp="1" noChangeArrowheads="1"/>
          </p:cNvSpPr>
          <p:nvPr>
            <p:ph type="title" idx="4294967295"/>
          </p:nvPr>
        </p:nvSpPr>
        <p:spPr>
          <a:xfrm>
            <a:off x="457200" y="304800"/>
            <a:ext cx="8229600" cy="1022350"/>
          </a:xfrm>
        </p:spPr>
        <p:txBody>
          <a:bodyPr lIns="0" tIns="0" rIns="0" bIns="0"/>
          <a:lstStyle/>
          <a:p>
            <a:pPr eaLnBrk="1" hangingPunct="1">
              <a:lnSpc>
                <a:spcPct val="104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dirty="0" smtClean="0">
                <a:effectLst>
                  <a:outerShdw blurRad="38100" dist="38100" dir="2700000" algn="tl">
                    <a:srgbClr val="DDDDDD"/>
                  </a:outerShdw>
                </a:effectLst>
                <a:latin typeface="Trebuchet MS" charset="0"/>
                <a:cs typeface="+mj-cs"/>
              </a:rPr>
              <a:t>Legal basis: your contract! </a:t>
            </a:r>
            <a:endParaRPr lang="en-GB" dirty="0">
              <a:effectLst>
                <a:outerShdw blurRad="38100" dist="38100" dir="2700000" algn="tl">
                  <a:srgbClr val="DDDDDD"/>
                </a:outerShdw>
              </a:effectLst>
              <a:latin typeface="Trebuchet MS" charset="0"/>
              <a:cs typeface="+mj-cs"/>
            </a:endParaRPr>
          </a:p>
        </p:txBody>
      </p:sp>
      <p:sp>
        <p:nvSpPr>
          <p:cNvPr id="19459" name="Rectangle 2"/>
          <p:cNvSpPr>
            <a:spLocks noGrp="1" noChangeArrowheads="1"/>
          </p:cNvSpPr>
          <p:nvPr>
            <p:ph type="body" idx="4294967295"/>
          </p:nvPr>
        </p:nvSpPr>
        <p:spPr>
          <a:xfrm>
            <a:off x="468313" y="1557338"/>
            <a:ext cx="8435975" cy="4479925"/>
          </a:xfrm>
        </p:spPr>
        <p:txBody>
          <a:bodyPr/>
          <a:lstStyle/>
          <a:p>
            <a:pPr algn="just">
              <a:lnSpc>
                <a:spcPct val="105000"/>
              </a:lnSpc>
              <a:spcBef>
                <a:spcPct val="20000"/>
              </a:spcBef>
              <a:buSzPct val="115000"/>
              <a:buFont typeface="Arial"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GB" sz="2000" dirty="0" smtClean="0">
                <a:latin typeface="Arial" charset="0"/>
                <a:ea typeface="SimSun" charset="0"/>
                <a:cs typeface="SimSun" charset="0"/>
              </a:rPr>
              <a:t>REMINDER - Costs are eligible if they respect:</a:t>
            </a:r>
            <a:endParaRPr lang="en-GB" sz="2000" dirty="0">
              <a:latin typeface="Arial" charset="0"/>
              <a:ea typeface="SimSun" charset="0"/>
              <a:cs typeface="SimSun" charset="0"/>
            </a:endParaRPr>
          </a:p>
          <a:p>
            <a:pPr algn="just">
              <a:lnSpc>
                <a:spcPct val="105000"/>
              </a:lnSpc>
              <a:spcBef>
                <a:spcPct val="20000"/>
              </a:spcBef>
              <a:buSzPct val="115000"/>
              <a:buFont typeface="Arial"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dirty="0">
              <a:latin typeface="Arial" charset="0"/>
              <a:ea typeface="SimSun" charset="0"/>
              <a:cs typeface="SimSun" charset="0"/>
            </a:endParaRPr>
          </a:p>
          <a:p>
            <a:pPr algn="just">
              <a:lnSpc>
                <a:spcPct val="105000"/>
              </a:lnSpc>
              <a:spcBef>
                <a:spcPct val="20000"/>
              </a:spcBef>
              <a:buClrTx/>
              <a:buSzPct val="115000"/>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GB" sz="2000" dirty="0">
                <a:latin typeface="Arial" charset="0"/>
                <a:ea typeface="SimSun" charset="0"/>
                <a:cs typeface="SimSun" charset="0"/>
              </a:rPr>
              <a:t>Annex II General Conditions art. </a:t>
            </a:r>
            <a:r>
              <a:rPr lang="en-GB" sz="2000" dirty="0" smtClean="0">
                <a:latin typeface="Arial" charset="0"/>
                <a:ea typeface="SimSun" charset="0"/>
                <a:cs typeface="SimSun" charset="0"/>
              </a:rPr>
              <a:t>14</a:t>
            </a:r>
            <a:endParaRPr lang="en-GB" sz="2000" b="0" dirty="0">
              <a:latin typeface="Arial" charset="0"/>
              <a:ea typeface="SimSun" charset="0"/>
              <a:cs typeface="SimSun" charset="0"/>
            </a:endParaRPr>
          </a:p>
          <a:p>
            <a:pPr algn="just">
              <a:lnSpc>
                <a:spcPct val="105000"/>
              </a:lnSpc>
              <a:spcBef>
                <a:spcPct val="20000"/>
              </a:spcBef>
              <a:buClrTx/>
              <a:buSzPct val="115000"/>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dirty="0">
              <a:latin typeface="Arial" charset="0"/>
              <a:ea typeface="SimSun" charset="0"/>
              <a:cs typeface="SimSun" charset="0"/>
            </a:endParaRPr>
          </a:p>
          <a:p>
            <a:pPr algn="just">
              <a:lnSpc>
                <a:spcPct val="105000"/>
              </a:lnSpc>
              <a:spcBef>
                <a:spcPct val="20000"/>
              </a:spcBef>
              <a:buClrTx/>
              <a:buSzPct val="115000"/>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GB" sz="2000" dirty="0" smtClean="0">
                <a:latin typeface="Arial" charset="0"/>
                <a:ea typeface="SimSun" charset="0"/>
                <a:cs typeface="SimSun" charset="0"/>
              </a:rPr>
              <a:t>But also:</a:t>
            </a:r>
            <a:endParaRPr lang="en-GB" sz="2000" dirty="0">
              <a:latin typeface="Arial" charset="0"/>
              <a:ea typeface="SimSun" charset="0"/>
              <a:cs typeface="SimSun" charset="0"/>
            </a:endParaRPr>
          </a:p>
          <a:p>
            <a:pPr algn="just">
              <a:lnSpc>
                <a:spcPct val="105000"/>
              </a:lnSpc>
              <a:spcBef>
                <a:spcPct val="20000"/>
              </a:spcBef>
              <a:buClrTx/>
              <a:buSzPct val="115000"/>
              <a:buFontTx/>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GB" sz="2000" dirty="0">
                <a:latin typeface="Arial" charset="0"/>
                <a:ea typeface="SimSun" charset="0"/>
                <a:cs typeface="SimSun" charset="0"/>
              </a:rPr>
              <a:t>Special conditions art. </a:t>
            </a:r>
            <a:r>
              <a:rPr lang="en-GB" sz="2000" dirty="0" smtClean="0">
                <a:latin typeface="Arial" charset="0"/>
                <a:ea typeface="SimSun" charset="0"/>
                <a:cs typeface="SimSun" charset="0"/>
              </a:rPr>
              <a:t>2 </a:t>
            </a:r>
            <a:r>
              <a:rPr lang="en-GB" sz="2000" b="0" dirty="0" smtClean="0">
                <a:latin typeface="Arial" charset="0"/>
                <a:ea typeface="SimSun" charset="0"/>
                <a:cs typeface="SimSun" charset="0"/>
              </a:rPr>
              <a:t>(implementation period)</a:t>
            </a:r>
          </a:p>
          <a:p>
            <a:pPr algn="just">
              <a:lnSpc>
                <a:spcPct val="105000"/>
              </a:lnSpc>
              <a:spcBef>
                <a:spcPct val="20000"/>
              </a:spcBef>
              <a:buClrTx/>
              <a:buSzPct val="115000"/>
              <a:buFontTx/>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GB" sz="2000" dirty="0" smtClean="0">
                <a:latin typeface="Arial" charset="0"/>
                <a:ea typeface="SimSun" charset="0"/>
                <a:cs typeface="SimSun" charset="0"/>
              </a:rPr>
              <a:t>General conditions other articles, in particular:</a:t>
            </a:r>
          </a:p>
          <a:p>
            <a:pPr lvl="1" algn="just">
              <a:lnSpc>
                <a:spcPct val="105000"/>
              </a:lnSpc>
              <a:spcBef>
                <a:spcPct val="20000"/>
              </a:spcBef>
              <a:buClrTx/>
              <a:buSzPct val="115000"/>
              <a:buFontTx/>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GB" sz="2000" dirty="0">
                <a:latin typeface="Arial" charset="0"/>
                <a:ea typeface="SimSun" charset="0"/>
                <a:cs typeface="SimSun" charset="0"/>
              </a:rPr>
              <a:t>art. 1.3 modified by Special Conditions art. 7.1.5 (partners costs)</a:t>
            </a:r>
          </a:p>
          <a:p>
            <a:pPr lvl="1" algn="just">
              <a:lnSpc>
                <a:spcPct val="105000"/>
              </a:lnSpc>
              <a:spcBef>
                <a:spcPct val="20000"/>
              </a:spcBef>
              <a:buClrTx/>
              <a:buSzPct val="115000"/>
              <a:buFontTx/>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GB" sz="2000" dirty="0" smtClean="0">
                <a:latin typeface="Arial" charset="0"/>
                <a:ea typeface="SimSun" charset="0"/>
                <a:cs typeface="SimSun" charset="0"/>
              </a:rPr>
              <a:t>art</a:t>
            </a:r>
            <a:r>
              <a:rPr lang="en-GB" sz="2000" dirty="0">
                <a:latin typeface="Arial" charset="0"/>
                <a:ea typeface="SimSun" charset="0"/>
                <a:cs typeface="SimSun" charset="0"/>
              </a:rPr>
              <a:t>. 6 </a:t>
            </a:r>
            <a:r>
              <a:rPr lang="en-GB" sz="2000" dirty="0" smtClean="0">
                <a:latin typeface="Arial" charset="0"/>
                <a:ea typeface="SimSun" charset="0"/>
                <a:cs typeface="SimSun" charset="0"/>
              </a:rPr>
              <a:t>modified by Special Conditions art. 7.1.8 (visibility)</a:t>
            </a:r>
            <a:endParaRPr lang="en-GB" sz="2000" dirty="0">
              <a:latin typeface="Arial" charset="0"/>
              <a:ea typeface="SimSun" charset="0"/>
              <a:cs typeface="SimSun" charset="0"/>
            </a:endParaRPr>
          </a:p>
          <a:p>
            <a:pPr algn="just">
              <a:lnSpc>
                <a:spcPct val="105000"/>
              </a:lnSpc>
              <a:spcBef>
                <a:spcPct val="20000"/>
              </a:spcBef>
              <a:buClrTx/>
              <a:buSzPct val="115000"/>
              <a:buFontTx/>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GB" sz="2000" dirty="0">
                <a:latin typeface="Arial" charset="0"/>
                <a:ea typeface="SimSun" charset="0"/>
                <a:cs typeface="SimSun" charset="0"/>
              </a:rPr>
              <a:t>Annex IV </a:t>
            </a:r>
            <a:r>
              <a:rPr lang="en-GB" sz="2000" dirty="0" smtClean="0">
                <a:latin typeface="Arial" charset="0"/>
                <a:ea typeface="SimSun" charset="0"/>
                <a:cs typeface="SimSun" charset="0"/>
              </a:rPr>
              <a:t>Contract-award procedures </a:t>
            </a:r>
            <a:endParaRPr lang="en-GB" sz="2000" dirty="0">
              <a:latin typeface="Arial" charset="0"/>
              <a:ea typeface="SimSun" charset="0"/>
              <a:cs typeface="SimSun" charset="0"/>
            </a:endParaRPr>
          </a:p>
          <a:p>
            <a:pPr algn="just">
              <a:lnSpc>
                <a:spcPct val="105000"/>
              </a:lnSpc>
              <a:spcBef>
                <a:spcPct val="20000"/>
              </a:spcBef>
              <a:buSzPct val="115000"/>
              <a:buFont typeface="Arial"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dirty="0">
              <a:latin typeface="Arial" charset="0"/>
              <a:ea typeface="SimSun" charset="0"/>
              <a:cs typeface="SimSun" charset="0"/>
            </a:endParaRPr>
          </a:p>
          <a:p>
            <a:pPr>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dirty="0">
              <a:latin typeface="Arial" charset="0"/>
              <a:ea typeface="SimSun" charset="0"/>
              <a:cs typeface="SimSun" charset="0"/>
            </a:endParaRPr>
          </a:p>
          <a:p>
            <a:pPr marL="400050" lvl="1" indent="0" algn="just">
              <a:buClr>
                <a:schemeClr val="bg2"/>
              </a:buClr>
              <a:buFont typeface="Arial"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dirty="0">
              <a:latin typeface="Arial" charset="0"/>
              <a:ea typeface="SimSun" charset="0"/>
              <a:cs typeface="SimSun" charset="0"/>
            </a:endParaRPr>
          </a:p>
          <a:p>
            <a:pPr>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b="0" dirty="0">
              <a:latin typeface="Arial" charset="0"/>
              <a:ea typeface="SimSun" charset="0"/>
              <a:cs typeface="SimSun"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1"/>
          <p:cNvSpPr txBox="1">
            <a:spLocks noChangeArrowheads="1"/>
          </p:cNvSpPr>
          <p:nvPr/>
        </p:nvSpPr>
        <p:spPr bwMode="auto">
          <a:xfrm>
            <a:off x="457200" y="171450"/>
            <a:ext cx="82296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algn="l" eaLnBrk="1" hangingPunct="1">
              <a:buClrTx/>
              <a:buFontTx/>
              <a:buNone/>
            </a:pPr>
            <a:r>
              <a:rPr lang="en-GB" sz="3200" b="1" i="1" dirty="0">
                <a:solidFill>
                  <a:srgbClr val="003399"/>
                </a:solidFill>
                <a:effectLst>
                  <a:outerShdw blurRad="38100" dist="38100" dir="2700000" algn="tl">
                    <a:srgbClr val="DDDDDD"/>
                  </a:outerShdw>
                </a:effectLst>
                <a:latin typeface="Trebuchet MS" charset="0"/>
                <a:cs typeface="+mj-cs"/>
              </a:rPr>
              <a:t>Annex IV 2</a:t>
            </a:r>
            <a:r>
              <a:rPr lang="en-GB" sz="3200" b="1" i="1" dirty="0">
                <a:solidFill>
                  <a:srgbClr val="003399"/>
                </a:solidFill>
                <a:effectLst>
                  <a:outerShdw blurRad="38100" dist="38100" dir="2700000" algn="tl">
                    <a:srgbClr val="DDDDDD"/>
                  </a:outerShdw>
                </a:effectLst>
                <a:latin typeface="Trebuchet MS" charset="0"/>
                <a:cs typeface="+mj-cs"/>
              </a:rPr>
              <a:t>. </a:t>
            </a:r>
            <a:r>
              <a:rPr lang="en-GB" sz="3200" b="1" i="1" dirty="0">
                <a:solidFill>
                  <a:srgbClr val="003399"/>
                </a:solidFill>
                <a:effectLst>
                  <a:outerShdw blurRad="38100" dist="38100" dir="2700000" algn="tl">
                    <a:srgbClr val="DDDDDD"/>
                  </a:outerShdw>
                </a:effectLst>
                <a:latin typeface="Trebuchet MS" charset="0"/>
                <a:cs typeface="+mj-cs"/>
              </a:rPr>
              <a:t>Rule </a:t>
            </a:r>
            <a:r>
              <a:rPr lang="en-GB" sz="3200" b="1" i="1" dirty="0">
                <a:solidFill>
                  <a:srgbClr val="003399"/>
                </a:solidFill>
                <a:effectLst>
                  <a:outerShdw blurRad="38100" dist="38100" dir="2700000" algn="tl">
                    <a:srgbClr val="DDDDDD"/>
                  </a:outerShdw>
                </a:effectLst>
                <a:latin typeface="Trebuchet MS" charset="0"/>
                <a:cs typeface="+mj-cs"/>
              </a:rPr>
              <a:t>of origin, customs</a:t>
            </a:r>
          </a:p>
        </p:txBody>
      </p:sp>
      <p:sp>
        <p:nvSpPr>
          <p:cNvPr id="16387" name="Text Box 2"/>
          <p:cNvSpPr txBox="1">
            <a:spLocks noChangeArrowheads="1"/>
          </p:cNvSpPr>
          <p:nvPr/>
        </p:nvSpPr>
        <p:spPr bwMode="auto">
          <a:xfrm>
            <a:off x="290513" y="1346200"/>
            <a:ext cx="8631237" cy="640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1pPr>
            <a:lvl2pPr marL="739775" indent="-282575"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algn="just" eaLnBrk="1" hangingPunct="1">
              <a:lnSpc>
                <a:spcPct val="115000"/>
              </a:lnSpc>
              <a:spcBef>
                <a:spcPts val="1250"/>
              </a:spcBef>
              <a:buClr>
                <a:srgbClr val="FFCC00"/>
              </a:buClr>
            </a:pPr>
            <a:r>
              <a:rPr lang="en-GB" sz="2000" dirty="0">
                <a:solidFill>
                  <a:srgbClr val="4D4D4D"/>
                </a:solidFill>
              </a:rPr>
              <a:t>The term </a:t>
            </a:r>
            <a:r>
              <a:rPr lang="ja-JP" altLang="en-GB" sz="2000" dirty="0">
                <a:solidFill>
                  <a:srgbClr val="4D4D4D"/>
                </a:solidFill>
              </a:rPr>
              <a:t>‘</a:t>
            </a:r>
            <a:r>
              <a:rPr lang="en-GB" sz="2000" b="1" dirty="0">
                <a:solidFill>
                  <a:srgbClr val="4D4D4D"/>
                </a:solidFill>
              </a:rPr>
              <a:t>origin</a:t>
            </a:r>
            <a:r>
              <a:rPr lang="ja-JP" altLang="en-GB" sz="2000" dirty="0">
                <a:solidFill>
                  <a:srgbClr val="4D4D4D"/>
                </a:solidFill>
              </a:rPr>
              <a:t>’</a:t>
            </a:r>
            <a:r>
              <a:rPr lang="en-GB" sz="2000" dirty="0">
                <a:solidFill>
                  <a:srgbClr val="4D4D4D"/>
                </a:solidFill>
              </a:rPr>
              <a:t> is the </a:t>
            </a:r>
            <a:r>
              <a:rPr lang="ja-JP" altLang="en-GB" sz="2000" dirty="0">
                <a:solidFill>
                  <a:srgbClr val="4D4D4D"/>
                </a:solidFill>
              </a:rPr>
              <a:t>‘</a:t>
            </a:r>
            <a:r>
              <a:rPr lang="en-GB" sz="2000" dirty="0">
                <a:solidFill>
                  <a:srgbClr val="4D4D4D"/>
                </a:solidFill>
              </a:rPr>
              <a:t>economic</a:t>
            </a:r>
            <a:r>
              <a:rPr lang="ja-JP" altLang="en-GB" sz="2000" dirty="0">
                <a:solidFill>
                  <a:srgbClr val="4D4D4D"/>
                </a:solidFill>
              </a:rPr>
              <a:t>’</a:t>
            </a:r>
            <a:r>
              <a:rPr lang="en-GB" sz="2000" dirty="0">
                <a:solidFill>
                  <a:srgbClr val="4D4D4D"/>
                </a:solidFill>
              </a:rPr>
              <a:t> nationality of goods in international trade and is defined in the relevant EC legislation on rules of origin for customs purposes</a:t>
            </a:r>
            <a:r>
              <a:rPr lang="en-GB" sz="2000" dirty="0">
                <a:solidFill>
                  <a:srgbClr val="6F6F6F"/>
                </a:solidFill>
              </a:rPr>
              <a:t> (</a:t>
            </a:r>
            <a:r>
              <a:rPr lang="en-US" sz="2000" b="1" dirty="0">
                <a:solidFill>
                  <a:srgbClr val="4D4D4D"/>
                </a:solidFill>
              </a:rPr>
              <a:t>Customs Code</a:t>
            </a:r>
            <a:r>
              <a:rPr lang="en-US" sz="2000" dirty="0">
                <a:solidFill>
                  <a:srgbClr val="4D4D4D"/>
                </a:solidFill>
              </a:rPr>
              <a:t>, Council Regulation 2913/1992):</a:t>
            </a:r>
          </a:p>
          <a:p>
            <a:pPr lvl="1" algn="just" eaLnBrk="1" hangingPunct="1">
              <a:lnSpc>
                <a:spcPct val="115000"/>
              </a:lnSpc>
              <a:spcBef>
                <a:spcPts val="750"/>
              </a:spcBef>
              <a:buClrTx/>
              <a:buFont typeface="Arial" charset="0"/>
              <a:buChar char="•"/>
            </a:pPr>
            <a:r>
              <a:rPr lang="en-US" sz="2000" dirty="0">
                <a:solidFill>
                  <a:srgbClr val="5F5F5F"/>
                </a:solidFill>
              </a:rPr>
              <a:t>Goods originating in a country shall be those wholly obtained or produced in that country (art. 23)</a:t>
            </a:r>
          </a:p>
          <a:p>
            <a:pPr lvl="1" algn="just" eaLnBrk="1" hangingPunct="1">
              <a:lnSpc>
                <a:spcPct val="115000"/>
              </a:lnSpc>
              <a:spcBef>
                <a:spcPts val="750"/>
              </a:spcBef>
              <a:buClrTx/>
              <a:buFont typeface="Arial" charset="0"/>
              <a:buChar char="•"/>
            </a:pPr>
            <a:r>
              <a:rPr lang="en-US" sz="2000" dirty="0">
                <a:solidFill>
                  <a:srgbClr val="5F5F5F"/>
                </a:solidFill>
              </a:rPr>
              <a:t>Goods whose production involved more than one country shall be deemed to originate in the country where they underwent their last, substantial, economically justified processing or working in an undertaking equipped for that purpose and </a:t>
            </a:r>
            <a:r>
              <a:rPr lang="en-US" sz="2000" b="1" dirty="0">
                <a:solidFill>
                  <a:srgbClr val="5F5F5F"/>
                </a:solidFill>
              </a:rPr>
              <a:t>resulting in the manufacture of a new product or representing an important stage </a:t>
            </a:r>
            <a:r>
              <a:rPr lang="en-US" sz="2000" dirty="0">
                <a:solidFill>
                  <a:srgbClr val="5F5F5F"/>
                </a:solidFill>
              </a:rPr>
              <a:t>of manufacture (art. 24)</a:t>
            </a:r>
          </a:p>
          <a:p>
            <a:pPr algn="just" eaLnBrk="1" hangingPunct="1">
              <a:lnSpc>
                <a:spcPct val="115000"/>
              </a:lnSpc>
              <a:spcBef>
                <a:spcPts val="1250"/>
              </a:spcBef>
              <a:buClrTx/>
              <a:buFontTx/>
              <a:buNone/>
            </a:pPr>
            <a:r>
              <a:rPr lang="en-GB" sz="2000" b="1" dirty="0">
                <a:solidFill>
                  <a:srgbClr val="003399"/>
                </a:solidFill>
              </a:rPr>
              <a:t>http://</a:t>
            </a:r>
            <a:r>
              <a:rPr lang="en-GB" sz="2000" b="1" dirty="0" err="1">
                <a:solidFill>
                  <a:srgbClr val="003399"/>
                </a:solidFill>
              </a:rPr>
              <a:t>ec.europa.eu</a:t>
            </a:r>
            <a:r>
              <a:rPr lang="en-GB" sz="2000" b="1" dirty="0">
                <a:solidFill>
                  <a:srgbClr val="003399"/>
                </a:solidFill>
              </a:rPr>
              <a:t>/</a:t>
            </a:r>
            <a:r>
              <a:rPr lang="en-GB" sz="2000" b="1" dirty="0" err="1">
                <a:solidFill>
                  <a:srgbClr val="003399"/>
                </a:solidFill>
              </a:rPr>
              <a:t>taxation_customs</a:t>
            </a:r>
            <a:r>
              <a:rPr lang="en-GB" sz="2000" b="1" dirty="0">
                <a:solidFill>
                  <a:srgbClr val="003399"/>
                </a:solidFill>
              </a:rPr>
              <a:t>/customs/</a:t>
            </a:r>
            <a:r>
              <a:rPr lang="en-GB" sz="2000" b="1" dirty="0" err="1">
                <a:solidFill>
                  <a:srgbClr val="003399"/>
                </a:solidFill>
              </a:rPr>
              <a:t>customs_duties</a:t>
            </a:r>
            <a:r>
              <a:rPr lang="en-GB" sz="2000" b="1" dirty="0">
                <a:solidFill>
                  <a:srgbClr val="003399"/>
                </a:solidFill>
              </a:rPr>
              <a:t>/</a:t>
            </a:r>
            <a:r>
              <a:rPr lang="en-GB" sz="2000" b="1" dirty="0" err="1">
                <a:solidFill>
                  <a:srgbClr val="003399"/>
                </a:solidFill>
              </a:rPr>
              <a:t>rules_origin</a:t>
            </a:r>
            <a:r>
              <a:rPr lang="en-GB" sz="2000" b="1" dirty="0">
                <a:solidFill>
                  <a:srgbClr val="003399"/>
                </a:solidFill>
              </a:rPr>
              <a:t>/</a:t>
            </a:r>
            <a:r>
              <a:rPr lang="en-GB" sz="2000" b="1" dirty="0" err="1">
                <a:solidFill>
                  <a:srgbClr val="003399"/>
                </a:solidFill>
              </a:rPr>
              <a:t>index_en.htm</a:t>
            </a:r>
            <a:r>
              <a:rPr lang="en-GB" sz="2000" b="1" dirty="0">
                <a:solidFill>
                  <a:srgbClr val="000000"/>
                </a:solidFill>
              </a:rPr>
              <a:t> </a:t>
            </a:r>
          </a:p>
          <a:p>
            <a:pPr algn="l" eaLnBrk="1" hangingPunct="1">
              <a:lnSpc>
                <a:spcPct val="115000"/>
              </a:lnSpc>
              <a:spcBef>
                <a:spcPts val="1250"/>
              </a:spcBef>
              <a:buClrTx/>
              <a:buFontTx/>
              <a:buNone/>
            </a:pPr>
            <a:endParaRPr lang="en-GB" sz="2000" b="1" dirty="0">
              <a:solidFill>
                <a:srgbClr val="000000"/>
              </a:solidFill>
            </a:endParaRPr>
          </a:p>
          <a:p>
            <a:pPr algn="l" eaLnBrk="1" hangingPunct="1">
              <a:lnSpc>
                <a:spcPct val="95000"/>
              </a:lnSpc>
              <a:spcBef>
                <a:spcPts val="1250"/>
              </a:spcBef>
              <a:buClrTx/>
              <a:buFontTx/>
              <a:buNone/>
            </a:pPr>
            <a:endParaRPr lang="en-GB" sz="2000" b="1" dirty="0">
              <a:solidFill>
                <a:srgbClr val="333399"/>
              </a:solidFill>
            </a:endParaRPr>
          </a:p>
          <a:p>
            <a:pPr algn="l" eaLnBrk="1" hangingPunct="1">
              <a:lnSpc>
                <a:spcPct val="95000"/>
              </a:lnSpc>
              <a:spcBef>
                <a:spcPts val="1250"/>
              </a:spcBef>
              <a:buClrTx/>
              <a:buFontTx/>
              <a:buNone/>
            </a:pPr>
            <a:endParaRPr lang="en-GB" sz="2000" b="1" dirty="0">
              <a:solidFill>
                <a:srgbClr val="333399"/>
              </a:solidFill>
            </a:endParaRPr>
          </a:p>
        </p:txBody>
      </p:sp>
    </p:spTree>
    <p:extLst>
      <p:ext uri="{BB962C8B-B14F-4D97-AF65-F5344CB8AC3E}">
        <p14:creationId xmlns:p14="http://schemas.microsoft.com/office/powerpoint/2010/main" val="633893264"/>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ChangeArrowheads="1"/>
          </p:cNvSpPr>
          <p:nvPr>
            <p:ph type="title" idx="4294967295"/>
          </p:nvPr>
        </p:nvSpPr>
        <p:spPr>
          <a:xfrm>
            <a:off x="457200" y="171450"/>
            <a:ext cx="8229600" cy="1020763"/>
          </a:xfrm>
        </p:spPr>
        <p:txBody>
          <a:bodyPr/>
          <a:lstStyle/>
          <a:p>
            <a:pPr eaLnBrk="1" hangingPunct="1">
              <a:lnSpc>
                <a:spcPct val="76000"/>
              </a:lnSpc>
              <a:buClr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kern="1200" dirty="0">
                <a:effectLst>
                  <a:outerShdw blurRad="38100" dist="38100" dir="2700000" algn="tl">
                    <a:srgbClr val="DDDDDD"/>
                  </a:outerShdw>
                </a:effectLst>
                <a:latin typeface="Trebuchet MS" charset="0"/>
                <a:cs typeface="+mj-cs"/>
              </a:rPr>
              <a:t>Annex IV 2. Nationality and origin, exceptions</a:t>
            </a:r>
          </a:p>
        </p:txBody>
      </p:sp>
      <p:sp>
        <p:nvSpPr>
          <p:cNvPr id="17411" name="Rectangle 2"/>
          <p:cNvSpPr>
            <a:spLocks noGrp="1" noChangeArrowheads="1"/>
          </p:cNvSpPr>
          <p:nvPr>
            <p:ph type="body" idx="4294967295"/>
          </p:nvPr>
        </p:nvSpPr>
        <p:spPr>
          <a:xfrm>
            <a:off x="457200" y="1600200"/>
            <a:ext cx="8229600" cy="5283200"/>
          </a:xfrm>
        </p:spPr>
        <p:txBody>
          <a:bodyPr/>
          <a:lstStyle/>
          <a:p>
            <a:pPr marL="339725" indent="-339725" algn="just">
              <a:spcBef>
                <a:spcPts val="1250"/>
              </a:spcBef>
              <a:buClr>
                <a:schemeClr val="bg2"/>
              </a:buClr>
              <a:buFont typeface="Arial"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fi-FI" sz="2000" b="0" dirty="0" smtClean="0">
                <a:solidFill>
                  <a:srgbClr val="4D4D4D"/>
                </a:solidFill>
                <a:ea typeface="+mn-ea"/>
              </a:rPr>
              <a:t>Exceptions may be justifyed by:</a:t>
            </a:r>
          </a:p>
          <a:p>
            <a:pPr marL="739775" lvl="1" indent="-282575" algn="just">
              <a:spcBef>
                <a:spcPts val="750"/>
              </a:spcBef>
              <a:buClr>
                <a:schemeClr val="bg2"/>
              </a:buClr>
              <a:buFont typeface="Arial"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fi-FI" sz="2000" b="1" dirty="0" smtClean="0"/>
              <a:t>Unavailability</a:t>
            </a:r>
            <a:r>
              <a:rPr lang="fi-FI" sz="2000" dirty="0" smtClean="0"/>
              <a:t> of products and services in the markets of the countries concerned</a:t>
            </a:r>
          </a:p>
          <a:p>
            <a:pPr marL="739775" lvl="1" indent="-282575" algn="just">
              <a:spcBef>
                <a:spcPts val="750"/>
              </a:spcBef>
              <a:buClr>
                <a:schemeClr val="bg2"/>
              </a:buClr>
              <a:buFont typeface="Arial"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fi-FI" sz="2000" dirty="0" smtClean="0"/>
              <a:t>For reasons of extreme urgency</a:t>
            </a:r>
          </a:p>
          <a:p>
            <a:pPr marL="739775" lvl="1" indent="-282575" algn="just">
              <a:spcBef>
                <a:spcPts val="750"/>
              </a:spcBef>
              <a:buClr>
                <a:schemeClr val="bg2"/>
              </a:buClr>
              <a:buFont typeface="Arial"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fi-FI" sz="2000" dirty="0" smtClean="0"/>
              <a:t>If the eligibility rule were to make the realisation of a project, a programme or an action impossible or exceedingly difficult</a:t>
            </a:r>
          </a:p>
          <a:p>
            <a:pPr marL="447675" lvl="1" indent="9525" algn="just">
              <a:spcBef>
                <a:spcPts val="750"/>
              </a:spcBef>
              <a:buClr>
                <a:schemeClr val="bg2"/>
              </a:buClr>
              <a:buFont typeface="Times New Roman" pitchFamily="18" charset="0"/>
              <a:buNone/>
              <a:tabLst>
                <a:tab pos="269875"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en-US" sz="2000" dirty="0" smtClean="0"/>
          </a:p>
          <a:p>
            <a:pPr marL="447675" lvl="1" indent="9525" algn="just">
              <a:spcBef>
                <a:spcPts val="750"/>
              </a:spcBef>
              <a:buClr>
                <a:schemeClr val="bg2"/>
              </a:buClr>
              <a:buFont typeface="Times New Roman" pitchFamily="18" charset="0"/>
              <a:buNone/>
              <a:tabLst>
                <a:tab pos="269875"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en-US" sz="2000" dirty="0" smtClean="0"/>
              <a:t>NOT applicable just because a product of ineligible origin is cheaper than the EU or local product!</a:t>
            </a:r>
          </a:p>
          <a:p>
            <a:pPr marL="447675" lvl="1" indent="9525" algn="just">
              <a:spcBef>
                <a:spcPts val="750"/>
              </a:spcBef>
              <a:buClr>
                <a:schemeClr val="bg2"/>
              </a:buClr>
              <a:buFont typeface="Times New Roman" pitchFamily="18" charset="0"/>
              <a:buNone/>
              <a:tabLst>
                <a:tab pos="269875"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en-US" sz="2000" dirty="0" smtClean="0"/>
          </a:p>
          <a:p>
            <a:pPr marL="339725" indent="-339725" algn="just">
              <a:spcBef>
                <a:spcPts val="1250"/>
              </a:spcBef>
              <a:buClr>
                <a:schemeClr val="bg2"/>
              </a:buClr>
              <a:buFont typeface="Arial"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fi-FI" sz="2000" b="0" dirty="0" smtClean="0">
                <a:ea typeface="+mn-ea"/>
              </a:rPr>
              <a:t>By </a:t>
            </a:r>
            <a:r>
              <a:rPr lang="fi-FI" sz="2000" dirty="0" smtClean="0">
                <a:ea typeface="+mn-ea"/>
              </a:rPr>
              <a:t>derogation</a:t>
            </a:r>
            <a:r>
              <a:rPr lang="fi-FI" sz="2000" b="0" dirty="0" smtClean="0">
                <a:ea typeface="+mn-ea"/>
              </a:rPr>
              <a:t> only (request to JTS/JMA)</a:t>
            </a:r>
          </a:p>
          <a:p>
            <a:pPr marL="739775" lvl="1" indent="-282575">
              <a:spcBef>
                <a:spcPts val="75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en-US" sz="2000" dirty="0" smtClean="0">
              <a:solidFill>
                <a:srgbClr val="003399"/>
              </a:solidFill>
            </a:endParaRPr>
          </a:p>
          <a:p>
            <a:pPr marL="739775" lvl="1" indent="-282575">
              <a:spcBef>
                <a:spcPts val="825"/>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fi-FI" sz="2200" dirty="0" smtClean="0">
              <a:solidFill>
                <a:srgbClr val="003399"/>
              </a:solidFill>
            </a:endParaRPr>
          </a:p>
          <a:p>
            <a:pPr marL="339725" indent="-339725">
              <a:spcBef>
                <a:spcPts val="1375"/>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fi-FI" sz="2200" dirty="0" smtClean="0">
              <a:solidFill>
                <a:srgbClr val="003399"/>
              </a:solidFill>
              <a:ea typeface="+mn-ea"/>
            </a:endParaRPr>
          </a:p>
        </p:txBody>
      </p:sp>
    </p:spTree>
    <p:extLst>
      <p:ext uri="{BB962C8B-B14F-4D97-AF65-F5344CB8AC3E}">
        <p14:creationId xmlns:p14="http://schemas.microsoft.com/office/powerpoint/2010/main" val="4067848724"/>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pPr marL="0" indent="0" algn="ctr">
              <a:buNone/>
            </a:pPr>
            <a:endParaRPr lang="fr-FR" sz="8000" i="1" dirty="0" smtClean="0">
              <a:solidFill>
                <a:srgbClr val="003399"/>
              </a:solidFill>
              <a:effectLst>
                <a:outerShdw blurRad="38100" dist="38100" dir="2700000" algn="tl">
                  <a:srgbClr val="DDDDDD"/>
                </a:outerShdw>
              </a:effectLst>
              <a:latin typeface="Trebuchet MS" charset="0"/>
              <a:cs typeface="+mj-cs"/>
            </a:endParaRPr>
          </a:p>
          <a:p>
            <a:pPr marL="0" indent="0" algn="ctr">
              <a:buNone/>
            </a:pPr>
            <a:r>
              <a:rPr lang="fr-FR" sz="8000" dirty="0" smtClean="0">
                <a:solidFill>
                  <a:srgbClr val="003399"/>
                </a:solidFill>
                <a:effectLst>
                  <a:outerShdw blurRad="38100" dist="38100" dir="2700000" algn="tl">
                    <a:srgbClr val="DDDDDD"/>
                  </a:outerShdw>
                </a:effectLst>
                <a:latin typeface="Trebuchet MS" charset="0"/>
                <a:cs typeface="+mj-cs"/>
              </a:rPr>
              <a:t>?</a:t>
            </a:r>
            <a:endParaRPr lang="fr-FR" sz="8000" dirty="0">
              <a:solidFill>
                <a:srgbClr val="003399"/>
              </a:solidFill>
              <a:effectLst>
                <a:outerShdw blurRad="38100" dist="38100" dir="2700000" algn="tl">
                  <a:srgbClr val="DDDDDD"/>
                </a:outerShdw>
              </a:effectLst>
              <a:latin typeface="Trebuchet MS" charset="0"/>
              <a:cs typeface="+mj-cs"/>
            </a:endParaRPr>
          </a:p>
        </p:txBody>
      </p:sp>
    </p:spTree>
    <p:extLst>
      <p:ext uri="{BB962C8B-B14F-4D97-AF65-F5344CB8AC3E}">
        <p14:creationId xmlns:p14="http://schemas.microsoft.com/office/powerpoint/2010/main" val="321743081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jdelijke aanduiding voor dianumm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cs typeface="ＭＳ Ｐゴシック"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eaLnBrk="1" hangingPunct="1"/>
            <a:fld id="{489413AF-B59E-AE4D-BD3D-6BC25801F277}" type="slidenum">
              <a:rPr lang="en-GB" sz="1200">
                <a:solidFill>
                  <a:srgbClr val="B2B2B2"/>
                </a:solidFill>
              </a:rPr>
              <a:pPr eaLnBrk="1" hangingPunct="1"/>
              <a:t>3</a:t>
            </a:fld>
            <a:endParaRPr lang="en-GB" sz="1200">
              <a:solidFill>
                <a:srgbClr val="B2B2B2"/>
              </a:solidFill>
            </a:endParaRPr>
          </a:p>
        </p:txBody>
      </p:sp>
      <p:sp>
        <p:nvSpPr>
          <p:cNvPr id="5121" name="Rectangle 1"/>
          <p:cNvSpPr>
            <a:spLocks noGrp="1" noChangeArrowheads="1"/>
          </p:cNvSpPr>
          <p:nvPr>
            <p:ph type="title" idx="4294967295"/>
          </p:nvPr>
        </p:nvSpPr>
        <p:spPr>
          <a:xfrm>
            <a:off x="457200" y="304800"/>
            <a:ext cx="8229600" cy="1022350"/>
          </a:xfrm>
        </p:spPr>
        <p:txBody>
          <a:bodyPr lIns="0" tIns="0" rIns="0" bIns="0"/>
          <a:lstStyle/>
          <a:p>
            <a:pPr eaLnBrk="1" hangingPunct="1">
              <a:lnSpc>
                <a:spcPct val="104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dirty="0" smtClean="0">
                <a:effectLst>
                  <a:outerShdw blurRad="38100" dist="38100" dir="2700000" algn="tl">
                    <a:srgbClr val="DDDDDD"/>
                  </a:outerShdw>
                </a:effectLst>
                <a:latin typeface="Trebuchet MS" charset="0"/>
                <a:cs typeface="+mj-cs"/>
              </a:rPr>
              <a:t>G</a:t>
            </a:r>
            <a:r>
              <a:rPr lang="en-GB" dirty="0" err="1" smtClean="0">
                <a:effectLst>
                  <a:outerShdw blurRad="38100" dist="38100" dir="2700000" algn="tl">
                    <a:srgbClr val="DDDDDD"/>
                  </a:outerShdw>
                </a:effectLst>
                <a:latin typeface="Trebuchet MS" charset="0"/>
                <a:cs typeface="+mj-cs"/>
              </a:rPr>
              <a:t>eneral</a:t>
            </a:r>
            <a:r>
              <a:rPr lang="en-GB" dirty="0" smtClean="0">
                <a:effectLst>
                  <a:outerShdw blurRad="38100" dist="38100" dir="2700000" algn="tl">
                    <a:srgbClr val="DDDDDD"/>
                  </a:outerShdw>
                </a:effectLst>
                <a:latin typeface="Trebuchet MS" charset="0"/>
                <a:cs typeface="+mj-cs"/>
              </a:rPr>
              <a:t> Conditions 1.3 </a:t>
            </a:r>
            <a:r>
              <a:rPr lang="fr-FR" dirty="0" smtClean="0">
                <a:effectLst>
                  <a:outerShdw blurRad="38100" dist="38100" dir="2700000" algn="tl">
                    <a:srgbClr val="DDDDDD"/>
                  </a:outerShdw>
                </a:effectLst>
                <a:latin typeface="Trebuchet MS" charset="0"/>
                <a:cs typeface="+mj-cs"/>
              </a:rPr>
              <a:t>–</a:t>
            </a:r>
            <a:r>
              <a:rPr lang="en-GB" dirty="0" smtClean="0">
                <a:effectLst>
                  <a:outerShdw blurRad="38100" dist="38100" dir="2700000" algn="tl">
                    <a:srgbClr val="DDDDDD"/>
                  </a:outerShdw>
                </a:effectLst>
                <a:latin typeface="Trebuchet MS" charset="0"/>
                <a:cs typeface="+mj-cs"/>
              </a:rPr>
              <a:t> </a:t>
            </a:r>
            <a:r>
              <a:rPr lang="en-GB" dirty="0">
                <a:effectLst>
                  <a:outerShdw blurRad="38100" dist="38100" dir="2700000" algn="tl">
                    <a:srgbClr val="DDDDDD"/>
                  </a:outerShdw>
                </a:effectLst>
                <a:latin typeface="Trebuchet MS" charset="0"/>
                <a:cs typeface="+mj-cs"/>
              </a:rPr>
              <a:t>P</a:t>
            </a:r>
            <a:r>
              <a:rPr lang="en-GB" dirty="0" smtClean="0">
                <a:effectLst>
                  <a:outerShdw blurRad="38100" dist="38100" dir="2700000" algn="tl">
                    <a:srgbClr val="DDDDDD"/>
                  </a:outerShdw>
                </a:effectLst>
                <a:latin typeface="Trebuchet MS" charset="0"/>
                <a:cs typeface="+mj-cs"/>
              </a:rPr>
              <a:t>artners costs </a:t>
            </a:r>
            <a:endParaRPr lang="en-GB" dirty="0">
              <a:effectLst>
                <a:outerShdw blurRad="38100" dist="38100" dir="2700000" algn="tl">
                  <a:srgbClr val="DDDDDD"/>
                </a:outerShdw>
              </a:effectLst>
              <a:latin typeface="Trebuchet MS" charset="0"/>
              <a:cs typeface="+mj-cs"/>
            </a:endParaRPr>
          </a:p>
        </p:txBody>
      </p:sp>
      <p:sp>
        <p:nvSpPr>
          <p:cNvPr id="21507" name="Rectangle 2"/>
          <p:cNvSpPr>
            <a:spLocks noGrp="1" noChangeArrowheads="1"/>
          </p:cNvSpPr>
          <p:nvPr>
            <p:ph type="body" idx="4294967295"/>
          </p:nvPr>
        </p:nvSpPr>
        <p:spPr>
          <a:xfrm>
            <a:off x="468313" y="1557338"/>
            <a:ext cx="8435975" cy="4479925"/>
          </a:xfrm>
        </p:spPr>
        <p:txBody>
          <a:bodyPr/>
          <a:lstStyle/>
          <a:p>
            <a:pPr marL="336550" lvl="2" indent="-336550" algn="just">
              <a:lnSpc>
                <a:spcPct val="105000"/>
              </a:lnSpc>
              <a:spcBef>
                <a:spcPct val="20000"/>
              </a:spcBef>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US" sz="2000" dirty="0" smtClean="0">
                <a:latin typeface="Arial" charset="0"/>
              </a:rPr>
              <a:t> </a:t>
            </a:r>
            <a:r>
              <a:rPr lang="en-GB" sz="2000" dirty="0" smtClean="0">
                <a:latin typeface="Arial" charset="0"/>
                <a:ea typeface="SimSun" charset="0"/>
                <a:cs typeface="SimSun" charset="0"/>
              </a:rPr>
              <a:t>Article 7.1.5 of the Special Conditions replacing Article 1.3 of the General Conditions:</a:t>
            </a:r>
          </a:p>
          <a:p>
            <a:pPr algn="just">
              <a:lnSpc>
                <a:spcPct val="105000"/>
              </a:lnSpc>
              <a:spcBef>
                <a:spcPct val="20000"/>
              </a:spcBef>
              <a:buSzPct val="115000"/>
              <a:buFont typeface="Arial"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US" sz="2000" dirty="0">
              <a:latin typeface="Arial" charset="0"/>
            </a:endParaRPr>
          </a:p>
          <a:p>
            <a:pPr marL="0" indent="0" algn="just">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GB" sz="2000" dirty="0" smtClean="0">
                <a:latin typeface="Arial" charset="0"/>
                <a:ea typeface="SimSun" charset="0"/>
                <a:cs typeface="SimSun" charset="0"/>
              </a:rPr>
              <a:t> </a:t>
            </a:r>
            <a:r>
              <a:rPr lang="en-GB" sz="2000" b="0" dirty="0" smtClean="0">
                <a:latin typeface="Arial" charset="0"/>
                <a:ea typeface="SimSun" charset="0"/>
                <a:cs typeface="SimSun" charset="0"/>
              </a:rPr>
              <a:t>Partners </a:t>
            </a:r>
            <a:r>
              <a:rPr lang="en-GB" sz="2000" b="0" dirty="0">
                <a:latin typeface="Arial" charset="0"/>
                <a:ea typeface="SimSun" charset="0"/>
                <a:cs typeface="SimSun" charset="0"/>
              </a:rPr>
              <a:t>take part in the implementation of the Action, and</a:t>
            </a:r>
            <a:r>
              <a:rPr lang="en-GB" sz="2000" dirty="0">
                <a:latin typeface="Arial" charset="0"/>
                <a:ea typeface="SimSun" charset="0"/>
                <a:cs typeface="SimSun" charset="0"/>
              </a:rPr>
              <a:t> the costs they incur are eligible in the same way as those incurred by the Beneficiary.</a:t>
            </a:r>
            <a:endParaRPr lang="fr-FR" sz="2000" dirty="0">
              <a:latin typeface="Arial" charset="0"/>
              <a:ea typeface="SimSun" charset="0"/>
              <a:cs typeface="SimSun" charset="0"/>
            </a:endParaRPr>
          </a:p>
          <a:p>
            <a:pPr>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dirty="0">
              <a:latin typeface="Arial" charset="0"/>
              <a:ea typeface="SimSun" charset="0"/>
              <a:cs typeface="SimSun" charset="0"/>
            </a:endParaRPr>
          </a:p>
          <a:p>
            <a:pPr marL="400050" lvl="1" indent="0" algn="just">
              <a:buClr>
                <a:schemeClr val="bg2"/>
              </a:buClr>
              <a:buFont typeface="Arial"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dirty="0">
              <a:latin typeface="Arial" charset="0"/>
              <a:ea typeface="SimSun" charset="0"/>
              <a:cs typeface="SimSun" charset="0"/>
            </a:endParaRPr>
          </a:p>
          <a:p>
            <a:pPr>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b="0" dirty="0">
              <a:latin typeface="Arial" charset="0"/>
              <a:ea typeface="SimSun" charset="0"/>
              <a:cs typeface="SimSun" charset="0"/>
            </a:endParaRPr>
          </a:p>
        </p:txBody>
      </p:sp>
    </p:spTree>
    <p:extLst>
      <p:ext uri="{BB962C8B-B14F-4D97-AF65-F5344CB8AC3E}">
        <p14:creationId xmlns:p14="http://schemas.microsoft.com/office/powerpoint/2010/main" val="1192494265"/>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jdelijke aanduiding voor dianumm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cs typeface="ＭＳ Ｐゴシック"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eaLnBrk="1" hangingPunct="1"/>
            <a:fld id="{489413AF-B59E-AE4D-BD3D-6BC25801F277}" type="slidenum">
              <a:rPr lang="en-GB" sz="1200">
                <a:solidFill>
                  <a:srgbClr val="B2B2B2"/>
                </a:solidFill>
              </a:rPr>
              <a:pPr eaLnBrk="1" hangingPunct="1"/>
              <a:t>4</a:t>
            </a:fld>
            <a:endParaRPr lang="en-GB" sz="1200">
              <a:solidFill>
                <a:srgbClr val="B2B2B2"/>
              </a:solidFill>
            </a:endParaRPr>
          </a:p>
        </p:txBody>
      </p:sp>
      <p:sp>
        <p:nvSpPr>
          <p:cNvPr id="5121" name="Rectangle 1"/>
          <p:cNvSpPr>
            <a:spLocks noGrp="1" noChangeArrowheads="1"/>
          </p:cNvSpPr>
          <p:nvPr>
            <p:ph type="title" idx="4294967295"/>
          </p:nvPr>
        </p:nvSpPr>
        <p:spPr>
          <a:xfrm>
            <a:off x="457200" y="304800"/>
            <a:ext cx="8229600" cy="1022350"/>
          </a:xfrm>
        </p:spPr>
        <p:txBody>
          <a:bodyPr lIns="0" tIns="0" rIns="0" bIns="0"/>
          <a:lstStyle/>
          <a:p>
            <a:pPr eaLnBrk="1" hangingPunct="1">
              <a:lnSpc>
                <a:spcPct val="104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dirty="0" err="1" smtClean="0">
                <a:effectLst>
                  <a:outerShdw blurRad="38100" dist="38100" dir="2700000" algn="tl">
                    <a:srgbClr val="DDDDDD"/>
                  </a:outerShdw>
                </a:effectLst>
                <a:latin typeface="Trebuchet MS" charset="0"/>
                <a:cs typeface="+mj-cs"/>
              </a:rPr>
              <a:t>What</a:t>
            </a:r>
            <a:r>
              <a:rPr lang="fr-FR" dirty="0" smtClean="0">
                <a:effectLst>
                  <a:outerShdw blurRad="38100" dist="38100" dir="2700000" algn="tl">
                    <a:srgbClr val="DDDDDD"/>
                  </a:outerShdw>
                </a:effectLst>
                <a:latin typeface="Trebuchet MS" charset="0"/>
                <a:cs typeface="+mj-cs"/>
              </a:rPr>
              <a:t> are </a:t>
            </a:r>
            <a:r>
              <a:rPr lang="fr-FR" dirty="0" err="1" smtClean="0">
                <a:effectLst>
                  <a:outerShdw blurRad="38100" dist="38100" dir="2700000" algn="tl">
                    <a:srgbClr val="DDDDDD"/>
                  </a:outerShdw>
                </a:effectLst>
                <a:latin typeface="Trebuchet MS" charset="0"/>
                <a:cs typeface="+mj-cs"/>
              </a:rPr>
              <a:t>eligible</a:t>
            </a:r>
            <a:r>
              <a:rPr lang="fr-FR" dirty="0" smtClean="0">
                <a:effectLst>
                  <a:outerShdw blurRad="38100" dist="38100" dir="2700000" algn="tl">
                    <a:srgbClr val="DDDDDD"/>
                  </a:outerShdw>
                </a:effectLst>
                <a:latin typeface="Trebuchet MS" charset="0"/>
                <a:cs typeface="+mj-cs"/>
              </a:rPr>
              <a:t> </a:t>
            </a:r>
            <a:r>
              <a:rPr lang="fr-FR" dirty="0" err="1" smtClean="0">
                <a:effectLst>
                  <a:outerShdw blurRad="38100" dist="38100" dir="2700000" algn="tl">
                    <a:srgbClr val="DDDDDD"/>
                  </a:outerShdw>
                </a:effectLst>
                <a:latin typeface="Trebuchet MS" charset="0"/>
                <a:cs typeface="+mj-cs"/>
              </a:rPr>
              <a:t>costs</a:t>
            </a:r>
            <a:r>
              <a:rPr lang="fr-FR" dirty="0" smtClean="0">
                <a:effectLst>
                  <a:outerShdw blurRad="38100" dist="38100" dir="2700000" algn="tl">
                    <a:srgbClr val="DDDDDD"/>
                  </a:outerShdw>
                </a:effectLst>
                <a:latin typeface="Trebuchet MS" charset="0"/>
                <a:cs typeface="+mj-cs"/>
              </a:rPr>
              <a:t>?</a:t>
            </a:r>
            <a:r>
              <a:rPr lang="en-GB" dirty="0" smtClean="0">
                <a:effectLst>
                  <a:outerShdw blurRad="38100" dist="38100" dir="2700000" algn="tl">
                    <a:srgbClr val="DDDDDD"/>
                  </a:outerShdw>
                </a:effectLst>
                <a:latin typeface="Trebuchet MS" charset="0"/>
                <a:cs typeface="+mj-cs"/>
              </a:rPr>
              <a:t>   </a:t>
            </a:r>
            <a:endParaRPr lang="en-GB" dirty="0">
              <a:effectLst>
                <a:outerShdw blurRad="38100" dist="38100" dir="2700000" algn="tl">
                  <a:srgbClr val="DDDDDD"/>
                </a:outerShdw>
              </a:effectLst>
              <a:latin typeface="Trebuchet MS" charset="0"/>
              <a:cs typeface="+mj-cs"/>
            </a:endParaRPr>
          </a:p>
        </p:txBody>
      </p:sp>
      <p:sp>
        <p:nvSpPr>
          <p:cNvPr id="21507" name="Rectangle 2"/>
          <p:cNvSpPr>
            <a:spLocks noGrp="1" noChangeArrowheads="1"/>
          </p:cNvSpPr>
          <p:nvPr>
            <p:ph type="body" idx="4294967295"/>
          </p:nvPr>
        </p:nvSpPr>
        <p:spPr>
          <a:xfrm>
            <a:off x="467544" y="1412776"/>
            <a:ext cx="8435975" cy="4479925"/>
          </a:xfrm>
        </p:spPr>
        <p:txBody>
          <a:bodyPr/>
          <a:lstStyle/>
          <a:p>
            <a:pPr marL="0" indent="0">
              <a:lnSpc>
                <a:spcPct val="105000"/>
              </a:lnSpc>
              <a:spcBef>
                <a:spcPct val="20000"/>
              </a:spcBef>
              <a:buClr>
                <a:schemeClr val="bg2"/>
              </a:buClr>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US" sz="2000" dirty="0" smtClean="0">
                <a:latin typeface="Arial" charset="0"/>
              </a:rPr>
              <a:t>General Conditions art. 14.1: </a:t>
            </a:r>
            <a:r>
              <a:rPr lang="en-US" sz="2000" b="0" dirty="0" smtClean="0">
                <a:latin typeface="Arial" charset="0"/>
              </a:rPr>
              <a:t>Eligible costs are costs </a:t>
            </a:r>
            <a:r>
              <a:rPr lang="en-US" sz="2000" dirty="0" smtClean="0">
                <a:latin typeface="Arial" charset="0"/>
              </a:rPr>
              <a:t>actually incurred </a:t>
            </a:r>
            <a:r>
              <a:rPr lang="en-US" sz="2000" b="0" dirty="0" smtClean="0">
                <a:latin typeface="Arial" charset="0"/>
              </a:rPr>
              <a:t>by the Beneficiary/partners AND meeting all the criteria listed under 14.1</a:t>
            </a:r>
          </a:p>
          <a:p>
            <a:pPr marL="0" indent="0">
              <a:lnSpc>
                <a:spcPct val="105000"/>
              </a:lnSpc>
              <a:spcBef>
                <a:spcPct val="20000"/>
              </a:spcBef>
              <a:buClr>
                <a:schemeClr val="bg2"/>
              </a:buClr>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US" sz="1200" dirty="0" smtClean="0">
              <a:latin typeface="Arial" charset="0"/>
            </a:endParaRPr>
          </a:p>
          <a:p>
            <a:pPr>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US" sz="2000" dirty="0" smtClean="0">
                <a:latin typeface="Arial" charset="0"/>
              </a:rPr>
              <a:t>14.1 </a:t>
            </a:r>
            <a:r>
              <a:rPr lang="en-US" sz="2000" dirty="0">
                <a:latin typeface="Arial" charset="0"/>
              </a:rPr>
              <a:t>a) </a:t>
            </a:r>
            <a:endParaRPr lang="en-US" sz="2000" dirty="0" smtClean="0">
              <a:latin typeface="Arial" charset="0"/>
            </a:endParaRPr>
          </a:p>
          <a:p>
            <a:pPr marL="0" indent="0">
              <a:lnSpc>
                <a:spcPct val="105000"/>
              </a:lnSpc>
              <a:spcBef>
                <a:spcPct val="20000"/>
              </a:spcBef>
              <a:buClr>
                <a:schemeClr val="bg2"/>
              </a:buClr>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US" sz="2000" b="0" dirty="0" smtClean="0">
                <a:latin typeface="Arial" charset="0"/>
              </a:rPr>
              <a:t>Costs </a:t>
            </a:r>
            <a:r>
              <a:rPr lang="en-US" sz="2000" b="0" dirty="0">
                <a:latin typeface="Arial" charset="0"/>
              </a:rPr>
              <a:t>are </a:t>
            </a:r>
            <a:r>
              <a:rPr lang="en-US" sz="2000" dirty="0">
                <a:latin typeface="Arial" charset="0"/>
              </a:rPr>
              <a:t>incurred during the implementation </a:t>
            </a:r>
            <a:r>
              <a:rPr lang="en-US" sz="2000" b="0" dirty="0">
                <a:latin typeface="Arial" charset="0"/>
              </a:rPr>
              <a:t>of the Action as specified in Article 2 of the Special Conditions </a:t>
            </a:r>
          </a:p>
          <a:p>
            <a:pPr marL="0" indent="0">
              <a:lnSpc>
                <a:spcPct val="105000"/>
              </a:lnSpc>
              <a:spcBef>
                <a:spcPct val="20000"/>
              </a:spcBef>
              <a:buClr>
                <a:schemeClr val="bg2"/>
              </a:buClr>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US" sz="2000" b="0" dirty="0">
                <a:latin typeface="Arial" charset="0"/>
              </a:rPr>
              <a:t>with the</a:t>
            </a:r>
            <a:r>
              <a:rPr lang="en-US" sz="2000" dirty="0">
                <a:latin typeface="Arial" charset="0"/>
              </a:rPr>
              <a:t> exception </a:t>
            </a:r>
            <a:r>
              <a:rPr lang="en-US" sz="2000" b="0" dirty="0">
                <a:latin typeface="Arial" charset="0"/>
              </a:rPr>
              <a:t>of costs relating to final reports, expenditure verification and evaluation of the Action</a:t>
            </a:r>
          </a:p>
          <a:p>
            <a:pPr marL="0" indent="0">
              <a:lnSpc>
                <a:spcPct val="105000"/>
              </a:lnSpc>
              <a:spcBef>
                <a:spcPct val="20000"/>
              </a:spcBef>
              <a:buClr>
                <a:schemeClr val="bg2"/>
              </a:buClr>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US" sz="2000" dirty="0">
                <a:latin typeface="Arial" charset="0"/>
              </a:rPr>
              <a:t>whatever the time of actual disbursement </a:t>
            </a:r>
            <a:r>
              <a:rPr lang="en-US" sz="2000" b="0" dirty="0">
                <a:latin typeface="Arial" charset="0"/>
              </a:rPr>
              <a:t>by the Beneficiary and/or its partners.</a:t>
            </a:r>
          </a:p>
          <a:p>
            <a:pPr marL="0" indent="0">
              <a:lnSpc>
                <a:spcPct val="105000"/>
              </a:lnSpc>
              <a:spcBef>
                <a:spcPct val="20000"/>
              </a:spcBef>
              <a:buClr>
                <a:schemeClr val="bg2"/>
              </a:buClr>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US" sz="2000" b="0" dirty="0">
                <a:latin typeface="Arial" charset="0"/>
              </a:rPr>
              <a:t>Procedures to award contracts, as referred to in the Article 1.3, may have been initiated but </a:t>
            </a:r>
            <a:r>
              <a:rPr lang="en-US" sz="2000" dirty="0">
                <a:latin typeface="Arial" charset="0"/>
              </a:rPr>
              <a:t>contracts may not be concluded </a:t>
            </a:r>
            <a:r>
              <a:rPr lang="en-US" sz="2000" b="0" dirty="0">
                <a:latin typeface="Arial" charset="0"/>
              </a:rPr>
              <a:t>by the </a:t>
            </a:r>
            <a:r>
              <a:rPr lang="en-US" sz="2000" b="0" dirty="0" smtClean="0">
                <a:latin typeface="Arial" charset="0"/>
              </a:rPr>
              <a:t>Beneficiary/partners </a:t>
            </a:r>
            <a:r>
              <a:rPr lang="en-US" sz="2000" dirty="0">
                <a:latin typeface="Arial" charset="0"/>
              </a:rPr>
              <a:t>before</a:t>
            </a:r>
            <a:r>
              <a:rPr lang="en-US" sz="2000" b="0" dirty="0">
                <a:latin typeface="Arial" charset="0"/>
              </a:rPr>
              <a:t> the start of the implementation period of the Action, </a:t>
            </a:r>
            <a:r>
              <a:rPr lang="en-US" sz="2000" dirty="0">
                <a:latin typeface="Arial" charset="0"/>
              </a:rPr>
              <a:t>provided the provisions of Annex IV were respected</a:t>
            </a:r>
            <a:r>
              <a:rPr lang="en-US" sz="2000" b="0" dirty="0">
                <a:latin typeface="Arial" charset="0"/>
              </a:rPr>
              <a:t>;</a:t>
            </a:r>
            <a:r>
              <a:rPr lang="en-GB" sz="2000" b="0" dirty="0">
                <a:latin typeface="Arial" charset="0"/>
                <a:ea typeface="SimSun" charset="0"/>
                <a:cs typeface="SimSun" charset="0"/>
              </a:rPr>
              <a:t> </a:t>
            </a:r>
          </a:p>
          <a:p>
            <a:pPr>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dirty="0">
              <a:latin typeface="Arial" charset="0"/>
              <a:ea typeface="SimSun" charset="0"/>
              <a:cs typeface="SimSun" charset="0"/>
            </a:endParaRPr>
          </a:p>
          <a:p>
            <a:pPr marL="400050" lvl="1" indent="0" algn="just">
              <a:buClr>
                <a:schemeClr val="bg2"/>
              </a:buClr>
              <a:buFont typeface="Arial"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dirty="0">
              <a:latin typeface="Arial" charset="0"/>
              <a:ea typeface="SimSun" charset="0"/>
              <a:cs typeface="SimSun" charset="0"/>
            </a:endParaRPr>
          </a:p>
          <a:p>
            <a:pPr>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b="0" dirty="0">
              <a:latin typeface="Arial" charset="0"/>
              <a:ea typeface="SimSun" charset="0"/>
              <a:cs typeface="SimSun"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jdelijke aanduiding voor dianumm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cs typeface="ＭＳ Ｐゴシック"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eaLnBrk="1" hangingPunct="1"/>
            <a:fld id="{489413AF-B59E-AE4D-BD3D-6BC25801F277}" type="slidenum">
              <a:rPr lang="en-GB" sz="1200">
                <a:solidFill>
                  <a:srgbClr val="B2B2B2"/>
                </a:solidFill>
              </a:rPr>
              <a:pPr eaLnBrk="1" hangingPunct="1"/>
              <a:t>5</a:t>
            </a:fld>
            <a:endParaRPr lang="en-GB" sz="1200">
              <a:solidFill>
                <a:srgbClr val="B2B2B2"/>
              </a:solidFill>
            </a:endParaRPr>
          </a:p>
        </p:txBody>
      </p:sp>
      <p:sp>
        <p:nvSpPr>
          <p:cNvPr id="5121" name="Rectangle 1"/>
          <p:cNvSpPr>
            <a:spLocks noGrp="1" noChangeArrowheads="1"/>
          </p:cNvSpPr>
          <p:nvPr>
            <p:ph type="title" idx="4294967295"/>
          </p:nvPr>
        </p:nvSpPr>
        <p:spPr>
          <a:xfrm>
            <a:off x="457200" y="304800"/>
            <a:ext cx="8229600" cy="1022350"/>
          </a:xfrm>
        </p:spPr>
        <p:txBody>
          <a:bodyPr lIns="0" tIns="0" rIns="0" bIns="0"/>
          <a:lstStyle/>
          <a:p>
            <a:pPr eaLnBrk="1" hangingPunct="1">
              <a:lnSpc>
                <a:spcPct val="104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dirty="0" err="1" smtClean="0">
                <a:effectLst>
                  <a:outerShdw blurRad="38100" dist="38100" dir="2700000" algn="tl">
                    <a:srgbClr val="DDDDDD"/>
                  </a:outerShdw>
                </a:effectLst>
                <a:latin typeface="Trebuchet MS" charset="0"/>
                <a:cs typeface="+mj-cs"/>
              </a:rPr>
              <a:t>Criteria</a:t>
            </a:r>
            <a:r>
              <a:rPr lang="fr-FR" dirty="0" smtClean="0">
                <a:effectLst>
                  <a:outerShdw blurRad="38100" dist="38100" dir="2700000" algn="tl">
                    <a:srgbClr val="DDDDDD"/>
                  </a:outerShdw>
                </a:effectLst>
                <a:latin typeface="Trebuchet MS" charset="0"/>
                <a:cs typeface="+mj-cs"/>
              </a:rPr>
              <a:t> for </a:t>
            </a:r>
            <a:r>
              <a:rPr lang="fr-FR" dirty="0" err="1" smtClean="0">
                <a:effectLst>
                  <a:outerShdw blurRad="38100" dist="38100" dir="2700000" algn="tl">
                    <a:srgbClr val="DDDDDD"/>
                  </a:outerShdw>
                </a:effectLst>
                <a:latin typeface="Trebuchet MS" charset="0"/>
                <a:cs typeface="+mj-cs"/>
              </a:rPr>
              <a:t>eligible</a:t>
            </a:r>
            <a:r>
              <a:rPr lang="fr-FR" dirty="0" smtClean="0">
                <a:effectLst>
                  <a:outerShdw blurRad="38100" dist="38100" dir="2700000" algn="tl">
                    <a:srgbClr val="DDDDDD"/>
                  </a:outerShdw>
                </a:effectLst>
                <a:latin typeface="Trebuchet MS" charset="0"/>
                <a:cs typeface="+mj-cs"/>
              </a:rPr>
              <a:t> </a:t>
            </a:r>
            <a:r>
              <a:rPr lang="fr-FR" dirty="0" err="1" smtClean="0">
                <a:effectLst>
                  <a:outerShdw blurRad="38100" dist="38100" dir="2700000" algn="tl">
                    <a:srgbClr val="DDDDDD"/>
                  </a:outerShdw>
                </a:effectLst>
                <a:latin typeface="Trebuchet MS" charset="0"/>
                <a:cs typeface="+mj-cs"/>
              </a:rPr>
              <a:t>costs</a:t>
            </a:r>
            <a:r>
              <a:rPr lang="fr-FR" dirty="0" smtClean="0">
                <a:effectLst>
                  <a:outerShdw blurRad="38100" dist="38100" dir="2700000" algn="tl">
                    <a:srgbClr val="DDDDDD"/>
                  </a:outerShdw>
                </a:effectLst>
                <a:latin typeface="Trebuchet MS" charset="0"/>
                <a:cs typeface="+mj-cs"/>
              </a:rPr>
              <a:t>…</a:t>
            </a:r>
            <a:endParaRPr lang="en-GB" dirty="0">
              <a:effectLst>
                <a:outerShdw blurRad="38100" dist="38100" dir="2700000" algn="tl">
                  <a:srgbClr val="DDDDDD"/>
                </a:outerShdw>
              </a:effectLst>
              <a:latin typeface="Trebuchet MS" charset="0"/>
              <a:cs typeface="+mj-cs"/>
            </a:endParaRPr>
          </a:p>
        </p:txBody>
      </p:sp>
      <p:sp>
        <p:nvSpPr>
          <p:cNvPr id="21507" name="Rectangle 2"/>
          <p:cNvSpPr>
            <a:spLocks noGrp="1" noChangeArrowheads="1"/>
          </p:cNvSpPr>
          <p:nvPr>
            <p:ph type="body" idx="4294967295"/>
          </p:nvPr>
        </p:nvSpPr>
        <p:spPr>
          <a:xfrm>
            <a:off x="468313" y="1557338"/>
            <a:ext cx="8435975" cy="4479925"/>
          </a:xfrm>
        </p:spPr>
        <p:txBody>
          <a:bodyPr/>
          <a:lstStyle/>
          <a:p>
            <a:pPr>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US" sz="2000" dirty="0" smtClean="0">
                <a:latin typeface="Arial" charset="0"/>
              </a:rPr>
              <a:t>14.1 </a:t>
            </a:r>
            <a:r>
              <a:rPr lang="en-US" sz="2000" dirty="0">
                <a:latin typeface="Arial" charset="0"/>
              </a:rPr>
              <a:t>b)</a:t>
            </a:r>
          </a:p>
          <a:p>
            <a:pPr marL="0" indent="0" algn="just">
              <a:lnSpc>
                <a:spcPct val="105000"/>
              </a:lnSpc>
              <a:spcBef>
                <a:spcPct val="20000"/>
              </a:spcBef>
              <a:buClr>
                <a:schemeClr val="bg2"/>
              </a:buClr>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US" sz="2000" b="0" dirty="0" smtClean="0">
                <a:latin typeface="Arial" charset="0"/>
                <a:ea typeface="SimSun" charset="0"/>
                <a:cs typeface="SimSun" charset="0"/>
              </a:rPr>
              <a:t>Costs </a:t>
            </a:r>
            <a:r>
              <a:rPr lang="en-US" sz="2000" b="0" dirty="0">
                <a:latin typeface="Arial" charset="0"/>
                <a:ea typeface="SimSun" charset="0"/>
                <a:cs typeface="SimSun" charset="0"/>
              </a:rPr>
              <a:t>must be </a:t>
            </a:r>
            <a:r>
              <a:rPr lang="en-US" sz="2000" dirty="0">
                <a:latin typeface="Arial" charset="0"/>
                <a:ea typeface="SimSun" charset="0"/>
                <a:cs typeface="SimSun" charset="0"/>
              </a:rPr>
              <a:t>indicated in the estimated overall budget </a:t>
            </a:r>
            <a:r>
              <a:rPr lang="en-US" sz="2000" b="0" dirty="0">
                <a:latin typeface="Arial" charset="0"/>
                <a:ea typeface="SimSun" charset="0"/>
                <a:cs typeface="SimSun" charset="0"/>
              </a:rPr>
              <a:t>of the action </a:t>
            </a:r>
          </a:p>
          <a:p>
            <a:pPr marL="0" indent="0" algn="just">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US" sz="2000" b="0" dirty="0">
              <a:latin typeface="Arial" charset="0"/>
              <a:ea typeface="SimSun" charset="0"/>
              <a:cs typeface="SimSun" charset="0"/>
            </a:endParaRPr>
          </a:p>
          <a:p>
            <a:pPr>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US" sz="2000" dirty="0" smtClean="0">
                <a:latin typeface="Arial" charset="0"/>
              </a:rPr>
              <a:t>14.1 </a:t>
            </a:r>
            <a:r>
              <a:rPr lang="en-US" sz="2000" dirty="0">
                <a:latin typeface="Arial" charset="0"/>
              </a:rPr>
              <a:t>c) </a:t>
            </a:r>
          </a:p>
          <a:p>
            <a:pPr marL="0" indent="0" algn="just">
              <a:lnSpc>
                <a:spcPct val="105000"/>
              </a:lnSpc>
              <a:spcBef>
                <a:spcPct val="20000"/>
              </a:spcBef>
              <a:buClr>
                <a:schemeClr val="bg2"/>
              </a:buClr>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US" sz="2000" b="0" dirty="0" smtClean="0">
                <a:latin typeface="Arial" charset="0"/>
                <a:ea typeface="SimSun" charset="0"/>
                <a:cs typeface="SimSun" charset="0"/>
              </a:rPr>
              <a:t>Costs </a:t>
            </a:r>
            <a:r>
              <a:rPr lang="en-US" sz="2000" b="0" dirty="0">
                <a:latin typeface="Arial" charset="0"/>
                <a:ea typeface="SimSun" charset="0"/>
                <a:cs typeface="SimSun" charset="0"/>
              </a:rPr>
              <a:t>must be </a:t>
            </a:r>
            <a:r>
              <a:rPr lang="en-US" sz="2000" dirty="0">
                <a:latin typeface="Arial" charset="0"/>
                <a:ea typeface="SimSun" charset="0"/>
                <a:cs typeface="SimSun" charset="0"/>
              </a:rPr>
              <a:t>necessary for the implementation of the action </a:t>
            </a:r>
            <a:r>
              <a:rPr lang="en-US" sz="2000" b="0" dirty="0">
                <a:latin typeface="Arial" charset="0"/>
                <a:ea typeface="SimSun" charset="0"/>
                <a:cs typeface="SimSun" charset="0"/>
              </a:rPr>
              <a:t>which is the subject of the grant</a:t>
            </a:r>
            <a:endParaRPr lang="en-GB" sz="2000" b="0" dirty="0">
              <a:latin typeface="Arial" charset="0"/>
              <a:ea typeface="SimSun" charset="0"/>
              <a:cs typeface="SimSun" charset="0"/>
            </a:endParaRPr>
          </a:p>
          <a:p>
            <a:pPr marL="400050" lvl="1" indent="0" algn="just">
              <a:buClr>
                <a:schemeClr val="bg2"/>
              </a:buClr>
              <a:buFont typeface="Arial"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dirty="0">
              <a:latin typeface="Arial" charset="0"/>
              <a:ea typeface="SimSun" charset="0"/>
              <a:cs typeface="SimSun" charset="0"/>
            </a:endParaRPr>
          </a:p>
          <a:p>
            <a:pPr>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b="0" dirty="0">
              <a:latin typeface="Arial" charset="0"/>
              <a:ea typeface="SimSun" charset="0"/>
              <a:cs typeface="SimSun" charset="0"/>
            </a:endParaRPr>
          </a:p>
        </p:txBody>
      </p:sp>
    </p:spTree>
    <p:extLst>
      <p:ext uri="{BB962C8B-B14F-4D97-AF65-F5344CB8AC3E}">
        <p14:creationId xmlns:p14="http://schemas.microsoft.com/office/powerpoint/2010/main" val="2024249195"/>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jdelijke aanduiding voor dianumm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cs typeface="ＭＳ Ｐゴシック"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eaLnBrk="1" hangingPunct="1"/>
            <a:fld id="{489413AF-B59E-AE4D-BD3D-6BC25801F277}" type="slidenum">
              <a:rPr lang="en-GB" sz="1200">
                <a:solidFill>
                  <a:srgbClr val="B2B2B2"/>
                </a:solidFill>
              </a:rPr>
              <a:pPr eaLnBrk="1" hangingPunct="1"/>
              <a:t>6</a:t>
            </a:fld>
            <a:endParaRPr lang="en-GB" sz="1200">
              <a:solidFill>
                <a:srgbClr val="B2B2B2"/>
              </a:solidFill>
            </a:endParaRPr>
          </a:p>
        </p:txBody>
      </p:sp>
      <p:sp>
        <p:nvSpPr>
          <p:cNvPr id="5121" name="Rectangle 1"/>
          <p:cNvSpPr>
            <a:spLocks noGrp="1" noChangeArrowheads="1"/>
          </p:cNvSpPr>
          <p:nvPr>
            <p:ph type="title" idx="4294967295"/>
          </p:nvPr>
        </p:nvSpPr>
        <p:spPr>
          <a:xfrm>
            <a:off x="457200" y="304800"/>
            <a:ext cx="8229600" cy="1022350"/>
          </a:xfrm>
        </p:spPr>
        <p:txBody>
          <a:bodyPr lIns="0" tIns="0" rIns="0" bIns="0"/>
          <a:lstStyle/>
          <a:p>
            <a:pPr eaLnBrk="1" hangingPunct="1">
              <a:lnSpc>
                <a:spcPct val="104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dirty="0" smtClean="0">
                <a:effectLst>
                  <a:outerShdw blurRad="38100" dist="38100" dir="2700000" algn="tl">
                    <a:srgbClr val="DDDDDD"/>
                  </a:outerShdw>
                </a:effectLst>
                <a:latin typeface="Trebuchet MS" charset="0"/>
                <a:cs typeface="+mj-cs"/>
              </a:rPr>
              <a:t>… </a:t>
            </a:r>
            <a:r>
              <a:rPr lang="fr-FR" dirty="0" err="1">
                <a:effectLst>
                  <a:outerShdw blurRad="38100" dist="38100" dir="2700000" algn="tl">
                    <a:srgbClr val="DDDDDD"/>
                  </a:outerShdw>
                </a:effectLst>
                <a:latin typeface="Trebuchet MS" charset="0"/>
                <a:cs typeface="+mj-cs"/>
              </a:rPr>
              <a:t>c</a:t>
            </a:r>
            <a:r>
              <a:rPr lang="fr-FR" dirty="0" err="1" smtClean="0">
                <a:effectLst>
                  <a:outerShdw blurRad="38100" dist="38100" dir="2700000" algn="tl">
                    <a:srgbClr val="DDDDDD"/>
                  </a:outerShdw>
                </a:effectLst>
                <a:latin typeface="Trebuchet MS" charset="0"/>
                <a:cs typeface="+mj-cs"/>
              </a:rPr>
              <a:t>riteria</a:t>
            </a:r>
            <a:r>
              <a:rPr lang="fr-FR" dirty="0" smtClean="0">
                <a:effectLst>
                  <a:outerShdw blurRad="38100" dist="38100" dir="2700000" algn="tl">
                    <a:srgbClr val="DDDDDD"/>
                  </a:outerShdw>
                </a:effectLst>
                <a:latin typeface="Trebuchet MS" charset="0"/>
                <a:cs typeface="+mj-cs"/>
              </a:rPr>
              <a:t> for </a:t>
            </a:r>
            <a:r>
              <a:rPr lang="fr-FR" dirty="0" err="1" smtClean="0">
                <a:effectLst>
                  <a:outerShdw blurRad="38100" dist="38100" dir="2700000" algn="tl">
                    <a:srgbClr val="DDDDDD"/>
                  </a:outerShdw>
                </a:effectLst>
                <a:latin typeface="Trebuchet MS" charset="0"/>
                <a:cs typeface="+mj-cs"/>
              </a:rPr>
              <a:t>eligible</a:t>
            </a:r>
            <a:r>
              <a:rPr lang="fr-FR" dirty="0" smtClean="0">
                <a:effectLst>
                  <a:outerShdw blurRad="38100" dist="38100" dir="2700000" algn="tl">
                    <a:srgbClr val="DDDDDD"/>
                  </a:outerShdw>
                </a:effectLst>
                <a:latin typeface="Trebuchet MS" charset="0"/>
                <a:cs typeface="+mj-cs"/>
              </a:rPr>
              <a:t> </a:t>
            </a:r>
            <a:r>
              <a:rPr lang="fr-FR" dirty="0" err="1" smtClean="0">
                <a:effectLst>
                  <a:outerShdw blurRad="38100" dist="38100" dir="2700000" algn="tl">
                    <a:srgbClr val="DDDDDD"/>
                  </a:outerShdw>
                </a:effectLst>
                <a:latin typeface="Trebuchet MS" charset="0"/>
                <a:cs typeface="+mj-cs"/>
              </a:rPr>
              <a:t>costs</a:t>
            </a:r>
            <a:r>
              <a:rPr lang="en-GB" dirty="0" smtClean="0">
                <a:effectLst>
                  <a:outerShdw blurRad="38100" dist="38100" dir="2700000" algn="tl">
                    <a:srgbClr val="DDDDDD"/>
                  </a:outerShdw>
                </a:effectLst>
                <a:latin typeface="Trebuchet MS" charset="0"/>
                <a:cs typeface="+mj-cs"/>
              </a:rPr>
              <a:t> </a:t>
            </a:r>
            <a:endParaRPr lang="en-GB" dirty="0">
              <a:effectLst>
                <a:outerShdw blurRad="38100" dist="38100" dir="2700000" algn="tl">
                  <a:srgbClr val="DDDDDD"/>
                </a:outerShdw>
              </a:effectLst>
              <a:latin typeface="Trebuchet MS" charset="0"/>
              <a:cs typeface="+mj-cs"/>
            </a:endParaRPr>
          </a:p>
        </p:txBody>
      </p:sp>
      <p:sp>
        <p:nvSpPr>
          <p:cNvPr id="21507" name="Rectangle 2"/>
          <p:cNvSpPr>
            <a:spLocks noGrp="1" noChangeArrowheads="1"/>
          </p:cNvSpPr>
          <p:nvPr>
            <p:ph type="body" idx="4294967295"/>
          </p:nvPr>
        </p:nvSpPr>
        <p:spPr>
          <a:xfrm>
            <a:off x="468313" y="1557338"/>
            <a:ext cx="8435975" cy="4479925"/>
          </a:xfrm>
        </p:spPr>
        <p:txBody>
          <a:bodyPr/>
          <a:lstStyle/>
          <a:p>
            <a:pPr marL="0" indent="0" algn="just">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US" sz="2000" dirty="0" smtClean="0">
                <a:latin typeface="Arial" charset="0"/>
              </a:rPr>
              <a:t>  14.1 </a:t>
            </a:r>
            <a:r>
              <a:rPr lang="en-US" sz="2000" dirty="0">
                <a:latin typeface="Arial" charset="0"/>
              </a:rPr>
              <a:t>d)</a:t>
            </a:r>
            <a:r>
              <a:rPr lang="en-US" sz="2000" b="0" dirty="0">
                <a:latin typeface="Arial" charset="0"/>
                <a:ea typeface="SimSun" charset="0"/>
                <a:cs typeface="SimSun" charset="0"/>
              </a:rPr>
              <a:t>	</a:t>
            </a:r>
            <a:endParaRPr lang="en-US" sz="2000" b="0" dirty="0" smtClean="0">
              <a:latin typeface="Arial" charset="0"/>
              <a:ea typeface="SimSun" charset="0"/>
              <a:cs typeface="SimSun" charset="0"/>
            </a:endParaRPr>
          </a:p>
          <a:p>
            <a:pPr marL="0" indent="0" algn="just">
              <a:lnSpc>
                <a:spcPct val="105000"/>
              </a:lnSpc>
              <a:spcBef>
                <a:spcPct val="20000"/>
              </a:spcBef>
              <a:buClr>
                <a:schemeClr val="bg2"/>
              </a:buClr>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US" sz="2000" b="0" dirty="0" smtClean="0">
                <a:latin typeface="Arial" charset="0"/>
                <a:ea typeface="SimSun" charset="0"/>
                <a:cs typeface="SimSun" charset="0"/>
              </a:rPr>
              <a:t>Cost </a:t>
            </a:r>
            <a:r>
              <a:rPr lang="en-US" sz="2000" b="0" dirty="0">
                <a:latin typeface="Arial" charset="0"/>
                <a:ea typeface="SimSun" charset="0"/>
                <a:cs typeface="SimSun" charset="0"/>
              </a:rPr>
              <a:t>are </a:t>
            </a:r>
            <a:r>
              <a:rPr lang="en-US" sz="2000" dirty="0">
                <a:latin typeface="Arial" charset="0"/>
                <a:ea typeface="SimSun" charset="0"/>
                <a:cs typeface="SimSun" charset="0"/>
              </a:rPr>
              <a:t>identifiable and verifiable</a:t>
            </a:r>
            <a:r>
              <a:rPr lang="en-US" sz="2000" b="0" dirty="0">
                <a:latin typeface="Arial" charset="0"/>
                <a:ea typeface="SimSun" charset="0"/>
                <a:cs typeface="SimSun" charset="0"/>
              </a:rPr>
              <a:t>, in particular being recorded in the accounting records of the </a:t>
            </a:r>
            <a:r>
              <a:rPr lang="en-US" sz="2000" b="0" dirty="0" smtClean="0">
                <a:latin typeface="Arial" charset="0"/>
                <a:ea typeface="SimSun" charset="0"/>
                <a:cs typeface="SimSun" charset="0"/>
              </a:rPr>
              <a:t>beneficiary/partner </a:t>
            </a:r>
            <a:r>
              <a:rPr lang="en-US" sz="2000" b="0" dirty="0">
                <a:latin typeface="Arial" charset="0"/>
                <a:ea typeface="SimSun" charset="0"/>
                <a:cs typeface="SimSun" charset="0"/>
              </a:rPr>
              <a:t>and determined according to the applicable accounting standards of the country where the </a:t>
            </a:r>
            <a:r>
              <a:rPr lang="en-US" sz="2000" b="0" dirty="0" smtClean="0">
                <a:latin typeface="Arial" charset="0"/>
                <a:ea typeface="SimSun" charset="0"/>
                <a:cs typeface="SimSun" charset="0"/>
              </a:rPr>
              <a:t>beneficiary/partner </a:t>
            </a:r>
            <a:r>
              <a:rPr lang="en-US" sz="2000" b="0" dirty="0">
                <a:latin typeface="Arial" charset="0"/>
                <a:ea typeface="SimSun" charset="0"/>
                <a:cs typeface="SimSun" charset="0"/>
              </a:rPr>
              <a:t>is established and </a:t>
            </a:r>
            <a:r>
              <a:rPr lang="en-US" sz="2000" dirty="0">
                <a:latin typeface="Arial" charset="0"/>
                <a:ea typeface="SimSun" charset="0"/>
                <a:cs typeface="SimSun" charset="0"/>
              </a:rPr>
              <a:t>according to the usual cost accounting practices </a:t>
            </a:r>
            <a:r>
              <a:rPr lang="en-US" sz="2000" b="0" dirty="0">
                <a:latin typeface="Arial" charset="0"/>
                <a:ea typeface="SimSun" charset="0"/>
                <a:cs typeface="SimSun" charset="0"/>
              </a:rPr>
              <a:t>of the </a:t>
            </a:r>
            <a:r>
              <a:rPr lang="en-US" sz="2000" b="0" dirty="0" smtClean="0">
                <a:latin typeface="Arial" charset="0"/>
                <a:ea typeface="SimSun" charset="0"/>
                <a:cs typeface="SimSun" charset="0"/>
              </a:rPr>
              <a:t>beneficiary/partner</a:t>
            </a:r>
          </a:p>
          <a:p>
            <a:pPr marL="0" indent="0" algn="just">
              <a:lnSpc>
                <a:spcPct val="105000"/>
              </a:lnSpc>
              <a:spcBef>
                <a:spcPct val="20000"/>
              </a:spcBef>
              <a:buClr>
                <a:schemeClr val="bg2"/>
              </a:buClr>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US" sz="2000" b="0" dirty="0">
              <a:latin typeface="Arial" charset="0"/>
              <a:ea typeface="SimSun" charset="0"/>
              <a:cs typeface="SimSun" charset="0"/>
            </a:endParaRPr>
          </a:p>
          <a:p>
            <a:pPr marL="0" indent="0" algn="just">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US" sz="2000" dirty="0" smtClean="0">
                <a:latin typeface="Arial" charset="0"/>
              </a:rPr>
              <a:t>  14.1 </a:t>
            </a:r>
            <a:r>
              <a:rPr lang="en-US" sz="2000" dirty="0">
                <a:latin typeface="Arial" charset="0"/>
              </a:rPr>
              <a:t>e)</a:t>
            </a:r>
            <a:r>
              <a:rPr lang="en-US" sz="2000" b="0" dirty="0">
                <a:latin typeface="Arial" charset="0"/>
                <a:ea typeface="SimSun" charset="0"/>
                <a:cs typeface="SimSun" charset="0"/>
              </a:rPr>
              <a:t>	</a:t>
            </a:r>
            <a:endParaRPr lang="en-US" sz="2000" b="0" dirty="0" smtClean="0">
              <a:latin typeface="Arial" charset="0"/>
              <a:ea typeface="SimSun" charset="0"/>
              <a:cs typeface="SimSun" charset="0"/>
            </a:endParaRPr>
          </a:p>
          <a:p>
            <a:pPr marL="0" indent="0" algn="just">
              <a:lnSpc>
                <a:spcPct val="105000"/>
              </a:lnSpc>
              <a:spcBef>
                <a:spcPct val="20000"/>
              </a:spcBef>
              <a:buClr>
                <a:schemeClr val="bg2"/>
              </a:buClr>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n-US" sz="2000" b="0" dirty="0" smtClean="0">
                <a:latin typeface="Arial" charset="0"/>
                <a:ea typeface="SimSun" charset="0"/>
                <a:cs typeface="SimSun" charset="0"/>
              </a:rPr>
              <a:t>Costs </a:t>
            </a:r>
            <a:r>
              <a:rPr lang="en-US" sz="2000" b="0" dirty="0">
                <a:latin typeface="Arial" charset="0"/>
                <a:ea typeface="SimSun" charset="0"/>
                <a:cs typeface="SimSun" charset="0"/>
              </a:rPr>
              <a:t>must be </a:t>
            </a:r>
            <a:r>
              <a:rPr lang="en-US" sz="2000" dirty="0">
                <a:latin typeface="Arial" charset="0"/>
                <a:ea typeface="SimSun" charset="0"/>
                <a:cs typeface="SimSun" charset="0"/>
              </a:rPr>
              <a:t>reasonable, justified and comply with the requirements of sound financial management</a:t>
            </a:r>
            <a:r>
              <a:rPr lang="en-US" sz="2000" b="0" dirty="0">
                <a:latin typeface="Arial" charset="0"/>
                <a:ea typeface="SimSun" charset="0"/>
                <a:cs typeface="SimSun" charset="0"/>
              </a:rPr>
              <a:t>, in particular regarding economy and </a:t>
            </a:r>
            <a:r>
              <a:rPr lang="en-US" sz="2000" b="0" dirty="0" smtClean="0">
                <a:latin typeface="Arial" charset="0"/>
                <a:ea typeface="SimSun" charset="0"/>
                <a:cs typeface="SimSun" charset="0"/>
              </a:rPr>
              <a:t>efficiency</a:t>
            </a:r>
            <a:endParaRPr lang="en-GB" sz="2000" b="0" dirty="0">
              <a:latin typeface="Arial" charset="0"/>
              <a:ea typeface="SimSun" charset="0"/>
              <a:cs typeface="SimSun" charset="0"/>
            </a:endParaRPr>
          </a:p>
          <a:p>
            <a:pPr>
              <a:lnSpc>
                <a:spcPct val="105000"/>
              </a:lnSpc>
              <a:spcBef>
                <a:spcPct val="20000"/>
              </a:spcBef>
              <a:buClr>
                <a:schemeClr val="bg2"/>
              </a:buClr>
              <a:buSzPct val="115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b="0" dirty="0">
              <a:latin typeface="Arial" charset="0"/>
              <a:ea typeface="SimSun" charset="0"/>
              <a:cs typeface="SimSun" charset="0"/>
            </a:endParaRPr>
          </a:p>
        </p:txBody>
      </p:sp>
    </p:spTree>
    <p:extLst>
      <p:ext uri="{BB962C8B-B14F-4D97-AF65-F5344CB8AC3E}">
        <p14:creationId xmlns:p14="http://schemas.microsoft.com/office/powerpoint/2010/main" val="723147373"/>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jdelijke aanduiding voor dianumm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eaLnBrk="1" hangingPunct="1"/>
            <a:fld id="{F5A57139-0476-034F-9861-9EFFB970FEA1}" type="slidenum">
              <a:rPr lang="en-GB" sz="1200">
                <a:solidFill>
                  <a:srgbClr val="B2B2B2"/>
                </a:solidFill>
              </a:rPr>
              <a:pPr eaLnBrk="1" hangingPunct="1"/>
              <a:t>7</a:t>
            </a:fld>
            <a:endParaRPr lang="en-GB" sz="1200">
              <a:solidFill>
                <a:srgbClr val="B2B2B2"/>
              </a:solidFill>
            </a:endParaRPr>
          </a:p>
        </p:txBody>
      </p:sp>
      <p:sp>
        <p:nvSpPr>
          <p:cNvPr id="5121" name="Rectangle 1"/>
          <p:cNvSpPr>
            <a:spLocks noGrp="1" noChangeArrowheads="1"/>
          </p:cNvSpPr>
          <p:nvPr>
            <p:ph type="title" idx="4294967295"/>
          </p:nvPr>
        </p:nvSpPr>
        <p:spPr>
          <a:xfrm>
            <a:off x="457200" y="304800"/>
            <a:ext cx="8229600" cy="1022350"/>
          </a:xfrm>
        </p:spPr>
        <p:txBody>
          <a:bodyPr lIns="0" tIns="0" rIns="0" bIns="0"/>
          <a:lstStyle/>
          <a:p>
            <a:pPr eaLnBrk="1" hangingPunct="1">
              <a:lnSpc>
                <a:spcPct val="104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effectLst>
                  <a:outerShdw blurRad="38100" dist="38100" dir="2700000" algn="tl">
                    <a:srgbClr val="DDDDDD"/>
                  </a:outerShdw>
                </a:effectLst>
                <a:latin typeface="Trebuchet MS" charset="0"/>
              </a:rPr>
              <a:t>Which are the direct eligible costs</a:t>
            </a:r>
            <a:r>
              <a:rPr lang="en-GB" dirty="0" smtClean="0">
                <a:effectLst>
                  <a:outerShdw blurRad="38100" dist="38100" dir="2700000" algn="tl">
                    <a:srgbClr val="DDDDDD"/>
                  </a:outerShdw>
                </a:effectLst>
                <a:latin typeface="Trebuchet MS" charset="0"/>
              </a:rPr>
              <a:t>? (14.2)</a:t>
            </a:r>
            <a:endParaRPr lang="en-GB" dirty="0">
              <a:effectLst>
                <a:outerShdw blurRad="38100" dist="38100" dir="2700000" algn="tl">
                  <a:srgbClr val="DDDDDD"/>
                </a:outerShdw>
              </a:effectLst>
              <a:latin typeface="Trebuchet MS" charset="0"/>
            </a:endParaRPr>
          </a:p>
        </p:txBody>
      </p:sp>
      <p:sp>
        <p:nvSpPr>
          <p:cNvPr id="4100" name="Rectangle 2"/>
          <p:cNvSpPr>
            <a:spLocks noGrp="1" noChangeArrowheads="1"/>
          </p:cNvSpPr>
          <p:nvPr>
            <p:ph type="body" idx="4294967295"/>
          </p:nvPr>
        </p:nvSpPr>
        <p:spPr>
          <a:xfrm>
            <a:off x="323528" y="1268760"/>
            <a:ext cx="8496300" cy="4767262"/>
          </a:xfrm>
        </p:spPr>
        <p:txBody>
          <a:bodyPr/>
          <a:lstStyle/>
          <a:p>
            <a:pPr algn="just">
              <a:lnSpc>
                <a:spcPct val="100000"/>
              </a:lnSpc>
              <a:spcBef>
                <a:spcPts val="300"/>
              </a:spcBef>
              <a:buClr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fr-BE" sz="1800" b="0" dirty="0" smtClean="0">
                <a:latin typeface="Arial" charset="0"/>
                <a:cs typeface="SimSun" charset="0"/>
              </a:rPr>
              <a:t>T</a:t>
            </a:r>
            <a:r>
              <a:rPr lang="ro-RO" sz="1800" b="0" dirty="0" smtClean="0">
                <a:latin typeface="Arial" charset="0"/>
                <a:cs typeface="SimSun" charset="0"/>
              </a:rPr>
              <a:t>he </a:t>
            </a:r>
            <a:r>
              <a:rPr lang="ro-RO" sz="1800" b="0" dirty="0">
                <a:latin typeface="Arial" charset="0"/>
                <a:cs typeface="SimSun" charset="0"/>
              </a:rPr>
              <a:t>cost of </a:t>
            </a:r>
            <a:r>
              <a:rPr lang="ro-RO" sz="1800" dirty="0">
                <a:latin typeface="Arial" charset="0"/>
                <a:cs typeface="SimSun" charset="0"/>
              </a:rPr>
              <a:t>staff</a:t>
            </a:r>
            <a:r>
              <a:rPr lang="ro-RO" sz="1800" b="0" dirty="0">
                <a:latin typeface="Arial" charset="0"/>
                <a:cs typeface="SimSun" charset="0"/>
              </a:rPr>
              <a:t> assigned t</a:t>
            </a:r>
            <a:r>
              <a:rPr lang="en-GB" sz="1800" b="0" dirty="0">
                <a:latin typeface="Arial" charset="0"/>
                <a:cs typeface="SimSun" charset="0"/>
              </a:rPr>
              <a:t>o the Action, not exceeding those normally borne by the </a:t>
            </a:r>
            <a:r>
              <a:rPr lang="en-GB" sz="1800" b="0" dirty="0" smtClean="0">
                <a:latin typeface="Arial" charset="0"/>
                <a:cs typeface="SimSun" charset="0"/>
              </a:rPr>
              <a:t>Beneficiary </a:t>
            </a:r>
            <a:r>
              <a:rPr lang="en-US" sz="1800" b="0" dirty="0" smtClean="0"/>
              <a:t>or </a:t>
            </a:r>
            <a:r>
              <a:rPr lang="en-US" sz="1800" b="0" dirty="0"/>
              <a:t>its partners, </a:t>
            </a:r>
            <a:r>
              <a:rPr lang="en-US" sz="1800" b="0" dirty="0" smtClean="0"/>
              <a:t>unless </a:t>
            </a:r>
            <a:r>
              <a:rPr lang="en-US" sz="1800" b="0" dirty="0"/>
              <a:t>it is justified by showing that it is essential to carry out the action</a:t>
            </a:r>
            <a:r>
              <a:rPr lang="en-US" sz="1800" dirty="0" smtClean="0"/>
              <a:t>; </a:t>
            </a:r>
            <a:r>
              <a:rPr lang="en-GB" sz="1800" b="0" dirty="0" smtClean="0">
                <a:latin typeface="Arial" charset="0"/>
                <a:cs typeface="SimSun" charset="0"/>
              </a:rPr>
              <a:t>and </a:t>
            </a:r>
            <a:r>
              <a:rPr lang="en-GB" sz="1800" b="0" dirty="0">
                <a:latin typeface="Arial" charset="0"/>
                <a:cs typeface="SimSun" charset="0"/>
              </a:rPr>
              <a:t>including social security costs and other remuneration-related </a:t>
            </a:r>
            <a:r>
              <a:rPr lang="en-GB" sz="1800" b="0" dirty="0" smtClean="0">
                <a:latin typeface="Arial" charset="0"/>
                <a:cs typeface="SimSun" charset="0"/>
              </a:rPr>
              <a:t>costs;</a:t>
            </a:r>
            <a:endParaRPr lang="en-GB" sz="1800" b="0" dirty="0">
              <a:latin typeface="Arial" charset="0"/>
              <a:cs typeface="SimSun" charset="0"/>
            </a:endParaRPr>
          </a:p>
          <a:p>
            <a:pPr algn="just">
              <a:lnSpc>
                <a:spcPct val="100000"/>
              </a:lnSpc>
              <a:spcBef>
                <a:spcPts val="300"/>
              </a:spcBef>
              <a:buClr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fr-BE" sz="1800" dirty="0" smtClean="0">
                <a:latin typeface="Arial" charset="0"/>
                <a:cs typeface="SimSun" charset="0"/>
              </a:rPr>
              <a:t>T</a:t>
            </a:r>
            <a:r>
              <a:rPr lang="ro-RO" sz="1800" dirty="0" smtClean="0">
                <a:latin typeface="Arial" charset="0"/>
                <a:cs typeface="SimSun" charset="0"/>
              </a:rPr>
              <a:t>ravel and subsistence costs </a:t>
            </a:r>
            <a:r>
              <a:rPr lang="ro-RO" sz="1800" b="0" dirty="0" smtClean="0">
                <a:latin typeface="Arial" charset="0"/>
                <a:cs typeface="SimSun" charset="0"/>
              </a:rPr>
              <a:t>for staff and other persons taking part in the Action, </a:t>
            </a:r>
            <a:r>
              <a:rPr lang="ro-RO" sz="1800" dirty="0" smtClean="0">
                <a:latin typeface="Arial" charset="0"/>
                <a:cs typeface="SimSun" charset="0"/>
              </a:rPr>
              <a:t>not exceed</a:t>
            </a:r>
            <a:r>
              <a:rPr lang="es-ES" sz="1800" dirty="0" err="1" smtClean="0">
                <a:latin typeface="Arial" charset="0"/>
                <a:cs typeface="SimSun" charset="0"/>
              </a:rPr>
              <a:t>ing</a:t>
            </a:r>
            <a:r>
              <a:rPr lang="ro-RO" sz="1800" dirty="0" smtClean="0">
                <a:latin typeface="Arial" charset="0"/>
                <a:cs typeface="SimSun" charset="0"/>
              </a:rPr>
              <a:t> those normally borne by the Beneficiary or its partners</a:t>
            </a:r>
            <a:r>
              <a:rPr lang="ro-RO" sz="1800" b="0" dirty="0" smtClean="0">
                <a:latin typeface="Arial" charset="0"/>
                <a:cs typeface="SimSun" charset="0"/>
              </a:rPr>
              <a:t>. Any flat-rate reimbursement of the subsistence costs must not exceed the rates </a:t>
            </a:r>
            <a:r>
              <a:rPr lang="es-ES" sz="1800" b="0" dirty="0" smtClean="0">
                <a:latin typeface="Arial" charset="0"/>
                <a:cs typeface="SimSun" charset="0"/>
              </a:rPr>
              <a:t>(per </a:t>
            </a:r>
            <a:r>
              <a:rPr lang="es-ES" sz="1800" b="0" dirty="0" err="1" smtClean="0">
                <a:latin typeface="Arial" charset="0"/>
                <a:cs typeface="SimSun" charset="0"/>
              </a:rPr>
              <a:t>diems</a:t>
            </a:r>
            <a:r>
              <a:rPr lang="es-ES" sz="1800" b="0" dirty="0" smtClean="0">
                <a:latin typeface="Arial" charset="0"/>
                <a:cs typeface="SimSun" charset="0"/>
              </a:rPr>
              <a:t>) </a:t>
            </a:r>
            <a:r>
              <a:rPr lang="ro-RO" sz="1800" b="0" dirty="0" smtClean="0">
                <a:latin typeface="Arial" charset="0"/>
                <a:cs typeface="SimSun" charset="0"/>
              </a:rPr>
              <a:t>published by the European Commission </a:t>
            </a:r>
            <a:r>
              <a:rPr lang="ro-RO" sz="1800" b="0" u="sng" dirty="0" smtClean="0">
                <a:latin typeface="Arial" charset="0"/>
                <a:cs typeface="SimSun" charset="0"/>
              </a:rPr>
              <a:t>at the time of signing </a:t>
            </a:r>
            <a:r>
              <a:rPr lang="ro-RO" sz="1800" b="0" dirty="0" smtClean="0">
                <a:latin typeface="Arial" charset="0"/>
                <a:cs typeface="SimSun" charset="0"/>
              </a:rPr>
              <a:t>the Grant contract</a:t>
            </a:r>
            <a:endParaRPr lang="es-ES" sz="1800" b="0" dirty="0" smtClean="0">
              <a:latin typeface="Arial" charset="0"/>
              <a:cs typeface="SimSun" charset="0"/>
            </a:endParaRPr>
          </a:p>
          <a:p>
            <a:pPr algn="just">
              <a:lnSpc>
                <a:spcPct val="100000"/>
              </a:lnSpc>
              <a:spcBef>
                <a:spcPts val="300"/>
              </a:spcBef>
              <a:buClr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fr-BE" sz="1800" b="0" dirty="0" smtClean="0">
                <a:latin typeface="Arial" charset="0"/>
                <a:cs typeface="SimSun" charset="0"/>
              </a:rPr>
              <a:t>P</a:t>
            </a:r>
            <a:r>
              <a:rPr lang="ro-RO" sz="1800" b="0" dirty="0" smtClean="0">
                <a:latin typeface="Arial" charset="0"/>
                <a:cs typeface="SimSun" charset="0"/>
              </a:rPr>
              <a:t>urchase </a:t>
            </a:r>
            <a:r>
              <a:rPr lang="ro-RO" sz="1800" b="0" dirty="0">
                <a:latin typeface="Arial" charset="0"/>
                <a:cs typeface="SimSun" charset="0"/>
              </a:rPr>
              <a:t>or rental costs for </a:t>
            </a:r>
            <a:r>
              <a:rPr lang="ro-RO" sz="1800" dirty="0">
                <a:latin typeface="Arial" charset="0"/>
                <a:cs typeface="SimSun" charset="0"/>
              </a:rPr>
              <a:t>equipment and supplies </a:t>
            </a:r>
            <a:r>
              <a:rPr lang="ro-RO" sz="1800" b="0" dirty="0">
                <a:latin typeface="Arial" charset="0"/>
                <a:cs typeface="SimSun" charset="0"/>
              </a:rPr>
              <a:t>(new or used</a:t>
            </a:r>
            <a:r>
              <a:rPr lang="ro-RO" sz="1800" b="0" dirty="0" smtClean="0">
                <a:latin typeface="Arial" charset="0"/>
                <a:cs typeface="SimSun" charset="0"/>
              </a:rPr>
              <a:t>)</a:t>
            </a:r>
            <a:r>
              <a:rPr lang="en-US" sz="1800" dirty="0"/>
              <a:t> specifically for the purposes of the Action, </a:t>
            </a:r>
            <a:r>
              <a:rPr lang="en-US" sz="1800" b="0" dirty="0"/>
              <a:t>and </a:t>
            </a:r>
            <a:r>
              <a:rPr lang="en-US" sz="1800" dirty="0"/>
              <a:t>costs of services, provided they correspond to market rates;</a:t>
            </a:r>
            <a:endParaRPr lang="es-ES" sz="1800" b="0" dirty="0">
              <a:latin typeface="Arial" charset="0"/>
              <a:cs typeface="SimSun" charset="0"/>
            </a:endParaRPr>
          </a:p>
          <a:p>
            <a:pPr algn="just">
              <a:lnSpc>
                <a:spcPct val="100000"/>
              </a:lnSpc>
              <a:spcBef>
                <a:spcPts val="300"/>
              </a:spcBef>
              <a:buClr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fr-BE" sz="1800" b="0" dirty="0">
                <a:latin typeface="Arial" charset="0"/>
                <a:cs typeface="SimSun" charset="0"/>
              </a:rPr>
              <a:t>C</a:t>
            </a:r>
            <a:r>
              <a:rPr lang="ro-RO" sz="1800" b="0" dirty="0">
                <a:latin typeface="Arial" charset="0"/>
                <a:cs typeface="SimSun" charset="0"/>
              </a:rPr>
              <a:t>osts of </a:t>
            </a:r>
            <a:r>
              <a:rPr lang="ro-RO" sz="1800" dirty="0">
                <a:latin typeface="Arial" charset="0"/>
                <a:cs typeface="SimSun" charset="0"/>
              </a:rPr>
              <a:t>consumables</a:t>
            </a:r>
            <a:r>
              <a:rPr lang="ro-RO" sz="1800" b="0" dirty="0">
                <a:latin typeface="Arial" charset="0"/>
                <a:cs typeface="SimSun" charset="0"/>
              </a:rPr>
              <a:t>;</a:t>
            </a:r>
            <a:endParaRPr lang="es-ES" sz="1800" b="0" dirty="0">
              <a:latin typeface="Arial" charset="0"/>
              <a:cs typeface="SimSun" charset="0"/>
            </a:endParaRPr>
          </a:p>
          <a:p>
            <a:pPr algn="just">
              <a:lnSpc>
                <a:spcPct val="100000"/>
              </a:lnSpc>
              <a:spcBef>
                <a:spcPts val="300"/>
              </a:spcBef>
              <a:buClr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fr-BE" sz="1800" dirty="0">
                <a:latin typeface="Arial" charset="0"/>
                <a:cs typeface="SimSun" charset="0"/>
              </a:rPr>
              <a:t>S</a:t>
            </a:r>
            <a:r>
              <a:rPr lang="ro-RO" sz="1800" dirty="0">
                <a:latin typeface="Arial" charset="0"/>
                <a:cs typeface="SimSun" charset="0"/>
              </a:rPr>
              <a:t>ubcontracting expenditure</a:t>
            </a:r>
            <a:r>
              <a:rPr lang="ro-RO" sz="1800" b="0" dirty="0">
                <a:latin typeface="Arial" charset="0"/>
                <a:cs typeface="SimSun" charset="0"/>
              </a:rPr>
              <a:t>;</a:t>
            </a:r>
            <a:endParaRPr lang="es-ES" sz="1800" b="0" dirty="0">
              <a:latin typeface="Arial" charset="0"/>
              <a:cs typeface="SimSun" charset="0"/>
            </a:endParaRPr>
          </a:p>
          <a:p>
            <a:pPr algn="just">
              <a:lnSpc>
                <a:spcPct val="100000"/>
              </a:lnSpc>
              <a:spcBef>
                <a:spcPts val="300"/>
              </a:spcBef>
              <a:buClr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es-ES" sz="1800" dirty="0" err="1">
                <a:latin typeface="Arial" charset="0"/>
                <a:cs typeface="SimSun" charset="0"/>
              </a:rPr>
              <a:t>Other</a:t>
            </a:r>
            <a:r>
              <a:rPr lang="es-ES" sz="1800" dirty="0">
                <a:latin typeface="Arial" charset="0"/>
                <a:cs typeface="SimSun" charset="0"/>
              </a:rPr>
              <a:t> </a:t>
            </a:r>
            <a:r>
              <a:rPr lang="ro-RO" sz="1800" dirty="0">
                <a:latin typeface="Arial" charset="0"/>
                <a:cs typeface="SimSun" charset="0"/>
              </a:rPr>
              <a:t>costs deriving directly from the requirements of the Contract </a:t>
            </a:r>
            <a:r>
              <a:rPr lang="ro-RO" sz="1800" b="0" dirty="0">
                <a:latin typeface="Arial" charset="0"/>
                <a:cs typeface="SimSun" charset="0"/>
              </a:rPr>
              <a:t>(dissemination of information, evaluation specific to the Action, audits, translation, reproduction, insurance, etc.) including financial service costs (in particular the cost of transfers and financial guarantees);</a:t>
            </a:r>
            <a:endParaRPr lang="es-ES" sz="1800" b="0" dirty="0">
              <a:latin typeface="Arial" charset="0"/>
              <a:cs typeface="SimSun" charset="0"/>
            </a:endParaRPr>
          </a:p>
          <a:p>
            <a:pPr marL="0" indent="0">
              <a:lnSpc>
                <a:spcPct val="105000"/>
              </a:lnSpc>
              <a:spcBef>
                <a:spcPct val="20000"/>
              </a:spcBef>
              <a:buSzPct val="115000"/>
              <a:buFont typeface="Arial"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b="0" dirty="0">
              <a:latin typeface="Arial" charset="0"/>
              <a:cs typeface="SimSun" charset="0"/>
            </a:endParaRPr>
          </a:p>
        </p:txBody>
      </p:sp>
    </p:spTree>
    <p:extLst>
      <p:ext uri="{BB962C8B-B14F-4D97-AF65-F5344CB8AC3E}">
        <p14:creationId xmlns:p14="http://schemas.microsoft.com/office/powerpoint/2010/main" val="4123912914"/>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jdelijke aanduiding voor dianumm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eaLnBrk="1" hangingPunct="1"/>
            <a:fld id="{F5A57139-0476-034F-9861-9EFFB970FEA1}" type="slidenum">
              <a:rPr lang="en-GB" sz="1200">
                <a:solidFill>
                  <a:srgbClr val="B2B2B2"/>
                </a:solidFill>
              </a:rPr>
              <a:pPr eaLnBrk="1" hangingPunct="1"/>
              <a:t>8</a:t>
            </a:fld>
            <a:endParaRPr lang="en-GB" sz="1200">
              <a:solidFill>
                <a:srgbClr val="B2B2B2"/>
              </a:solidFill>
            </a:endParaRPr>
          </a:p>
        </p:txBody>
      </p:sp>
      <p:sp>
        <p:nvSpPr>
          <p:cNvPr id="5121" name="Rectangle 1"/>
          <p:cNvSpPr>
            <a:spLocks noGrp="1" noChangeArrowheads="1"/>
          </p:cNvSpPr>
          <p:nvPr>
            <p:ph type="title" idx="4294967295"/>
          </p:nvPr>
        </p:nvSpPr>
        <p:spPr>
          <a:xfrm>
            <a:off x="457200" y="304800"/>
            <a:ext cx="8229600" cy="1022350"/>
          </a:xfrm>
        </p:spPr>
        <p:txBody>
          <a:bodyPr lIns="0" tIns="0" rIns="0" bIns="0"/>
          <a:lstStyle/>
          <a:p>
            <a:pPr eaLnBrk="1" hangingPunct="1">
              <a:lnSpc>
                <a:spcPct val="104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smtClean="0">
                <a:effectLst>
                  <a:outerShdw blurRad="38100" dist="38100" dir="2700000" algn="tl">
                    <a:srgbClr val="DDDDDD"/>
                  </a:outerShdw>
                </a:effectLst>
                <a:latin typeface="Trebuchet MS" charset="0"/>
              </a:rPr>
              <a:t>Other </a:t>
            </a:r>
            <a:r>
              <a:rPr lang="en-GB" dirty="0">
                <a:effectLst>
                  <a:outerShdw blurRad="38100" dist="38100" dir="2700000" algn="tl">
                    <a:srgbClr val="DDDDDD"/>
                  </a:outerShdw>
                </a:effectLst>
                <a:latin typeface="Trebuchet MS" charset="0"/>
              </a:rPr>
              <a:t>eligible costs</a:t>
            </a:r>
            <a:r>
              <a:rPr lang="en-GB" dirty="0" smtClean="0">
                <a:effectLst>
                  <a:outerShdw blurRad="38100" dist="38100" dir="2700000" algn="tl">
                    <a:srgbClr val="DDDDDD"/>
                  </a:outerShdw>
                </a:effectLst>
                <a:latin typeface="Trebuchet MS" charset="0"/>
              </a:rPr>
              <a:t>? </a:t>
            </a:r>
            <a:endParaRPr lang="en-GB" dirty="0">
              <a:effectLst>
                <a:outerShdw blurRad="38100" dist="38100" dir="2700000" algn="tl">
                  <a:srgbClr val="DDDDDD"/>
                </a:outerShdw>
              </a:effectLst>
              <a:latin typeface="Trebuchet MS" charset="0"/>
            </a:endParaRPr>
          </a:p>
        </p:txBody>
      </p:sp>
      <p:sp>
        <p:nvSpPr>
          <p:cNvPr id="4100" name="Rectangle 2"/>
          <p:cNvSpPr>
            <a:spLocks noGrp="1" noChangeArrowheads="1"/>
          </p:cNvSpPr>
          <p:nvPr>
            <p:ph type="body" idx="4294967295"/>
          </p:nvPr>
        </p:nvSpPr>
        <p:spPr>
          <a:xfrm>
            <a:off x="323528" y="1268760"/>
            <a:ext cx="8496300" cy="4767262"/>
          </a:xfrm>
        </p:spPr>
        <p:txBody>
          <a:bodyPr/>
          <a:lstStyle/>
          <a:p>
            <a:pPr algn="just">
              <a:lnSpc>
                <a:spcPct val="100000"/>
              </a:lnSpc>
              <a:spcBef>
                <a:spcPts val="300"/>
              </a:spcBef>
              <a:buClr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fr-BE" sz="2000" dirty="0" smtClean="0">
                <a:latin typeface="Arial" charset="0"/>
                <a:cs typeface="SimSun" charset="0"/>
              </a:rPr>
              <a:t>14.3 - Contingency reserve </a:t>
            </a:r>
            <a:r>
              <a:rPr lang="fr-BE" sz="2000" b="0" dirty="0" smtClean="0">
                <a:latin typeface="Arial" charset="0"/>
                <a:cs typeface="SimSun" charset="0"/>
              </a:rPr>
              <a:t>(maximum 5% of direct eligible costs), only:</a:t>
            </a:r>
          </a:p>
          <a:p>
            <a:pPr lvl="1" algn="just">
              <a:lnSpc>
                <a:spcPct val="100000"/>
              </a:lnSpc>
              <a:spcBef>
                <a:spcPts val="300"/>
              </a:spcBef>
              <a:buClr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fr-BE" sz="1800" dirty="0">
                <a:latin typeface="Arial" charset="0"/>
                <a:cs typeface="SimSun" charset="0"/>
              </a:rPr>
              <a:t>I</a:t>
            </a:r>
            <a:r>
              <a:rPr lang="fr-BE" sz="1800" b="0" dirty="0" smtClean="0">
                <a:latin typeface="Arial" charset="0"/>
                <a:cs typeface="SimSun" charset="0"/>
              </a:rPr>
              <a:t>f included in the approved budget</a:t>
            </a:r>
          </a:p>
          <a:p>
            <a:pPr lvl="1" algn="just">
              <a:lnSpc>
                <a:spcPct val="100000"/>
              </a:lnSpc>
              <a:spcBef>
                <a:spcPts val="300"/>
              </a:spcBef>
              <a:buClr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fr-BE" sz="1800" dirty="0" smtClean="0">
                <a:latin typeface="Arial" charset="0"/>
                <a:cs typeface="SimSun" charset="0"/>
              </a:rPr>
              <a:t>Justified by unforeseeable circumstances</a:t>
            </a:r>
            <a:endParaRPr lang="fr-BE" sz="1800" b="0" dirty="0" smtClean="0">
              <a:latin typeface="Arial" charset="0"/>
              <a:cs typeface="SimSun" charset="0"/>
            </a:endParaRPr>
          </a:p>
          <a:p>
            <a:pPr lvl="1" algn="just">
              <a:lnSpc>
                <a:spcPct val="100000"/>
              </a:lnSpc>
              <a:spcBef>
                <a:spcPts val="300"/>
              </a:spcBef>
              <a:buClr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fr-FR" sz="1800" dirty="0" smtClean="0">
                <a:latin typeface="Arial" charset="0"/>
                <a:cs typeface="SimSun" charset="0"/>
              </a:rPr>
              <a:t>W</a:t>
            </a:r>
            <a:r>
              <a:rPr lang="fr-BE" sz="1800" dirty="0" smtClean="0">
                <a:latin typeface="Arial" charset="0"/>
                <a:cs typeface="SimSun" charset="0"/>
              </a:rPr>
              <a:t>ith </a:t>
            </a:r>
            <a:r>
              <a:rPr lang="fr-BE" sz="1800" b="1" dirty="0" smtClean="0">
                <a:latin typeface="Arial" charset="0"/>
                <a:cs typeface="SimSun" charset="0"/>
              </a:rPr>
              <a:t>prior written authorisation </a:t>
            </a:r>
            <a:r>
              <a:rPr lang="fr-BE" sz="1800" dirty="0" smtClean="0">
                <a:latin typeface="Arial" charset="0"/>
                <a:cs typeface="SimSun" charset="0"/>
              </a:rPr>
              <a:t>of the JTS</a:t>
            </a:r>
            <a:endParaRPr lang="en-GB" sz="1800" dirty="0">
              <a:latin typeface="Arial" charset="0"/>
              <a:cs typeface="SimSun" charset="0"/>
            </a:endParaRPr>
          </a:p>
          <a:p>
            <a:pPr lvl="1" algn="just">
              <a:lnSpc>
                <a:spcPct val="100000"/>
              </a:lnSpc>
              <a:spcBef>
                <a:spcPts val="300"/>
              </a:spcBef>
              <a:buClr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en-GB" sz="2000" dirty="0">
              <a:latin typeface="Arial" charset="0"/>
              <a:cs typeface="SimSun" charset="0"/>
            </a:endParaRPr>
          </a:p>
          <a:p>
            <a:pPr marL="336550" lvl="1" indent="-336550" algn="just">
              <a:lnSpc>
                <a:spcPct val="100000"/>
              </a:lnSpc>
              <a:spcBef>
                <a:spcPts val="300"/>
              </a:spcBef>
              <a:buClr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fr-BE" sz="2000" b="1" dirty="0">
                <a:latin typeface="Arial" charset="0"/>
                <a:cs typeface="SimSun" charset="0"/>
              </a:rPr>
              <a:t>14.4 </a:t>
            </a:r>
            <a:r>
              <a:rPr lang="fr-FR" sz="2000" b="1" dirty="0">
                <a:latin typeface="Arial" charset="0"/>
                <a:cs typeface="SimSun" charset="0"/>
              </a:rPr>
              <a:t>–</a:t>
            </a:r>
            <a:r>
              <a:rPr lang="fr-BE" sz="2000" b="1" dirty="0">
                <a:latin typeface="Arial" charset="0"/>
                <a:cs typeface="SimSun" charset="0"/>
              </a:rPr>
              <a:t> Indirect eligible </a:t>
            </a:r>
            <a:r>
              <a:rPr lang="fr-BE" sz="2000" b="1" dirty="0" smtClean="0">
                <a:latin typeface="Arial" charset="0"/>
                <a:cs typeface="SimSun" charset="0"/>
              </a:rPr>
              <a:t>costs </a:t>
            </a:r>
            <a:r>
              <a:rPr lang="fr-BE" sz="2000" dirty="0" smtClean="0">
                <a:latin typeface="Arial" charset="0"/>
                <a:cs typeface="SimSun" charset="0"/>
              </a:rPr>
              <a:t>(flat rate, max 7% of direct eligible costs), only:</a:t>
            </a:r>
          </a:p>
          <a:p>
            <a:pPr marL="742950" lvl="2" indent="-336550" algn="just">
              <a:lnSpc>
                <a:spcPct val="100000"/>
              </a:lnSpc>
              <a:spcBef>
                <a:spcPts val="300"/>
              </a:spcBef>
              <a:buClr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fr-FR" sz="1800" dirty="0" smtClean="0">
                <a:latin typeface="Arial" charset="0"/>
                <a:cs typeface="SimSun" charset="0"/>
              </a:rPr>
              <a:t>If </a:t>
            </a:r>
            <a:r>
              <a:rPr lang="fr-FR" sz="1800" dirty="0" err="1" smtClean="0">
                <a:latin typeface="Arial" charset="0"/>
                <a:cs typeface="SimSun" charset="0"/>
              </a:rPr>
              <a:t>included</a:t>
            </a:r>
            <a:r>
              <a:rPr lang="fr-FR" sz="1800" dirty="0" smtClean="0">
                <a:latin typeface="Arial" charset="0"/>
                <a:cs typeface="SimSun" charset="0"/>
              </a:rPr>
              <a:t> in the </a:t>
            </a:r>
            <a:r>
              <a:rPr lang="fr-FR" sz="1800" dirty="0" err="1" smtClean="0">
                <a:latin typeface="Arial" charset="0"/>
                <a:cs typeface="SimSun" charset="0"/>
              </a:rPr>
              <a:t>approved</a:t>
            </a:r>
            <a:r>
              <a:rPr lang="fr-FR" sz="1800" dirty="0" smtClean="0">
                <a:latin typeface="Arial" charset="0"/>
                <a:cs typeface="SimSun" charset="0"/>
              </a:rPr>
              <a:t> budget</a:t>
            </a:r>
          </a:p>
          <a:p>
            <a:pPr marL="742950" lvl="2" indent="-336550" algn="just">
              <a:lnSpc>
                <a:spcPct val="100000"/>
              </a:lnSpc>
              <a:spcBef>
                <a:spcPts val="300"/>
              </a:spcBef>
              <a:buClr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fr-FR" sz="1800" dirty="0">
                <a:latin typeface="Arial" charset="0"/>
                <a:cs typeface="SimSun" charset="0"/>
              </a:rPr>
              <a:t>T</a:t>
            </a:r>
            <a:r>
              <a:rPr lang="fr-FR" sz="1800" dirty="0" smtClean="0">
                <a:latin typeface="Arial" charset="0"/>
                <a:cs typeface="SimSun" charset="0"/>
              </a:rPr>
              <a:t>o </a:t>
            </a:r>
            <a:r>
              <a:rPr lang="fr-FR" sz="1800" dirty="0" err="1" smtClean="0">
                <a:latin typeface="Arial" charset="0"/>
                <a:cs typeface="SimSun" charset="0"/>
              </a:rPr>
              <a:t>cover</a:t>
            </a:r>
            <a:r>
              <a:rPr lang="fr-FR" sz="1800" dirty="0" smtClean="0">
                <a:latin typeface="Arial" charset="0"/>
                <a:cs typeface="SimSun" charset="0"/>
              </a:rPr>
              <a:t> administrative </a:t>
            </a:r>
            <a:r>
              <a:rPr lang="fr-FR" sz="1800" dirty="0" err="1" smtClean="0">
                <a:latin typeface="Arial" charset="0"/>
                <a:cs typeface="SimSun" charset="0"/>
              </a:rPr>
              <a:t>overheads</a:t>
            </a:r>
            <a:endParaRPr lang="fr-FR" sz="1800" dirty="0" smtClean="0">
              <a:latin typeface="Arial" charset="0"/>
              <a:cs typeface="SimSun" charset="0"/>
            </a:endParaRPr>
          </a:p>
          <a:p>
            <a:pPr marL="742950" lvl="2" indent="-336550" algn="just">
              <a:lnSpc>
                <a:spcPct val="100000"/>
              </a:lnSpc>
              <a:spcBef>
                <a:spcPts val="300"/>
              </a:spcBef>
              <a:buClr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fr-FR" sz="1800" dirty="0" smtClean="0">
                <a:latin typeface="Arial" charset="0"/>
                <a:cs typeface="SimSun" charset="0"/>
              </a:rPr>
              <a:t>If </a:t>
            </a:r>
            <a:r>
              <a:rPr lang="fr-FR" sz="1800" dirty="0" err="1" smtClean="0">
                <a:latin typeface="Arial" charset="0"/>
                <a:cs typeface="SimSun" charset="0"/>
              </a:rPr>
              <a:t>costs</a:t>
            </a:r>
            <a:r>
              <a:rPr lang="fr-FR" sz="1800" dirty="0" smtClean="0">
                <a:latin typeface="Arial" charset="0"/>
                <a:cs typeface="SimSun" charset="0"/>
              </a:rPr>
              <a:t> not </a:t>
            </a:r>
            <a:r>
              <a:rPr lang="fr-FR" sz="1800" dirty="0" err="1" smtClean="0">
                <a:latin typeface="Arial" charset="0"/>
                <a:cs typeface="SimSun" charset="0"/>
              </a:rPr>
              <a:t>included</a:t>
            </a:r>
            <a:r>
              <a:rPr lang="fr-FR" sz="1800" dirty="0" smtClean="0">
                <a:latin typeface="Arial" charset="0"/>
                <a:cs typeface="SimSun" charset="0"/>
              </a:rPr>
              <a:t> in </a:t>
            </a:r>
            <a:r>
              <a:rPr lang="fr-FR" sz="1800" dirty="0" err="1" smtClean="0">
                <a:latin typeface="Arial" charset="0"/>
                <a:cs typeface="SimSun" charset="0"/>
              </a:rPr>
              <a:t>another</a:t>
            </a:r>
            <a:r>
              <a:rPr lang="fr-FR" sz="1800" dirty="0" smtClean="0">
                <a:latin typeface="Arial" charset="0"/>
                <a:cs typeface="SimSun" charset="0"/>
              </a:rPr>
              <a:t> budget line and if no operating </a:t>
            </a:r>
            <a:r>
              <a:rPr lang="fr-FR" sz="1800" dirty="0" err="1" smtClean="0">
                <a:latin typeface="Arial" charset="0"/>
                <a:cs typeface="SimSun" charset="0"/>
              </a:rPr>
              <a:t>grant</a:t>
            </a:r>
            <a:endParaRPr lang="fr-FR" sz="1800" dirty="0" smtClean="0">
              <a:latin typeface="Arial" charset="0"/>
              <a:cs typeface="SimSun" charset="0"/>
            </a:endParaRPr>
          </a:p>
          <a:p>
            <a:pPr marL="406400" lvl="2" indent="0" algn="just">
              <a:lnSpc>
                <a:spcPct val="100000"/>
              </a:lnSpc>
              <a:spcBef>
                <a:spcPts val="300"/>
              </a:spcBef>
              <a:buClrTx/>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endParaRPr lang="fr-BE" sz="1500" dirty="0">
              <a:latin typeface="Arial" charset="0"/>
              <a:cs typeface="SimSun" charset="0"/>
            </a:endParaRPr>
          </a:p>
          <a:p>
            <a:pPr marL="0" lvl="2" indent="0" algn="just">
              <a:lnSpc>
                <a:spcPct val="105000"/>
              </a:lnSpc>
              <a:spcBef>
                <a:spcPct val="20000"/>
              </a:spcBef>
              <a:buClr>
                <a:schemeClr val="bg2"/>
              </a:buClr>
              <a:buSzPct val="11500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pPr>
            <a:r>
              <a:rPr lang="fr-BE" sz="1900" i="1" dirty="0" smtClean="0">
                <a:latin typeface="Arial" charset="0"/>
                <a:ea typeface="SimSun" charset="0"/>
                <a:cs typeface="SimSun" charset="0"/>
              </a:rPr>
              <a:t>NB: The </a:t>
            </a:r>
            <a:r>
              <a:rPr lang="fr-BE" sz="1900" i="1" dirty="0">
                <a:latin typeface="Arial" charset="0"/>
                <a:ea typeface="SimSun" charset="0"/>
                <a:cs typeface="SimSun" charset="0"/>
              </a:rPr>
              <a:t>possibility to </a:t>
            </a:r>
            <a:r>
              <a:rPr lang="fr-BE" sz="1900" i="1" dirty="0" smtClean="0">
                <a:latin typeface="Arial" charset="0"/>
                <a:ea typeface="SimSun" charset="0"/>
                <a:cs typeface="SimSun" charset="0"/>
              </a:rPr>
              <a:t>amend </a:t>
            </a:r>
            <a:r>
              <a:rPr lang="fr-BE" sz="1900" i="1" dirty="0">
                <a:latin typeface="Arial" charset="0"/>
                <a:ea typeface="SimSun" charset="0"/>
                <a:cs typeface="SimSun" charset="0"/>
              </a:rPr>
              <a:t>the budget and transfer up to 15% of </a:t>
            </a:r>
            <a:r>
              <a:rPr lang="en-US" sz="1900" i="1" dirty="0">
                <a:latin typeface="Arial" charset="0"/>
                <a:ea typeface="SimSun" charset="0"/>
                <a:cs typeface="SimSun" charset="0"/>
              </a:rPr>
              <a:t>the amount originally entered (or as modified by addendum) between budget </a:t>
            </a:r>
            <a:r>
              <a:rPr lang="en-US" sz="1900" i="1" dirty="0" smtClean="0">
                <a:latin typeface="Arial" charset="0"/>
                <a:ea typeface="SimSun" charset="0"/>
                <a:cs typeface="SimSun" charset="0"/>
              </a:rPr>
              <a:t>headings, only informing the JTS, </a:t>
            </a:r>
            <a:r>
              <a:rPr lang="en-US" sz="1900" i="1" dirty="0">
                <a:latin typeface="Arial" charset="0"/>
                <a:ea typeface="SimSun" charset="0"/>
                <a:cs typeface="SimSun" charset="0"/>
              </a:rPr>
              <a:t>may </a:t>
            </a:r>
            <a:r>
              <a:rPr lang="en-US" sz="1900" i="1" dirty="0" smtClean="0">
                <a:latin typeface="Arial" charset="0"/>
                <a:ea typeface="SimSun" charset="0"/>
                <a:cs typeface="SimSun" charset="0"/>
              </a:rPr>
              <a:t>NOT </a:t>
            </a:r>
            <a:r>
              <a:rPr lang="en-US" sz="1900" i="1" dirty="0">
                <a:latin typeface="Arial" charset="0"/>
                <a:ea typeface="SimSun" charset="0"/>
                <a:cs typeface="SimSun" charset="0"/>
              </a:rPr>
              <a:t>be used to amend the headings for administrative costs or the contingency reserve (art. 9.2 GC)!</a:t>
            </a:r>
            <a:endParaRPr lang="fr-BE" sz="1900" i="1" dirty="0">
              <a:latin typeface="Arial" charset="0"/>
              <a:ea typeface="SimSun" charset="0"/>
              <a:cs typeface="SimSun" charset="0"/>
            </a:endParaRPr>
          </a:p>
        </p:txBody>
      </p:sp>
    </p:spTree>
    <p:extLst>
      <p:ext uri="{BB962C8B-B14F-4D97-AF65-F5344CB8AC3E}">
        <p14:creationId xmlns:p14="http://schemas.microsoft.com/office/powerpoint/2010/main" val="4276289023"/>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jdelijke aanduiding voor dianumm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5pPr>
            <a:lvl6pPr marL="25146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6pPr>
            <a:lvl7pPr marL="29718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7pPr>
            <a:lvl8pPr marL="34290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8pPr>
            <a:lvl9pPr marL="3886200" indent="-228600" algn="ctr" defTabSz="449263" eaLnBrk="0" fontAlgn="base" hangingPunct="0">
              <a:lnSpc>
                <a:spcPct val="76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000">
                <a:solidFill>
                  <a:schemeClr val="bg1"/>
                </a:solidFill>
                <a:latin typeface="Arial" charset="0"/>
                <a:ea typeface="ＭＳ Ｐゴシック" charset="0"/>
              </a:defRPr>
            </a:lvl9pPr>
          </a:lstStyle>
          <a:p>
            <a:pPr eaLnBrk="1" hangingPunct="1"/>
            <a:fld id="{6A39BA21-AF68-0940-88EB-2DE6E1718467}" type="slidenum">
              <a:rPr lang="en-GB" sz="1200">
                <a:solidFill>
                  <a:srgbClr val="B2B2B2"/>
                </a:solidFill>
              </a:rPr>
              <a:pPr eaLnBrk="1" hangingPunct="1"/>
              <a:t>9</a:t>
            </a:fld>
            <a:endParaRPr lang="en-GB" sz="1200">
              <a:solidFill>
                <a:srgbClr val="B2B2B2"/>
              </a:solidFill>
            </a:endParaRPr>
          </a:p>
        </p:txBody>
      </p:sp>
      <p:sp>
        <p:nvSpPr>
          <p:cNvPr id="5121" name="Rectangle 1"/>
          <p:cNvSpPr>
            <a:spLocks noGrp="1" noChangeArrowheads="1"/>
          </p:cNvSpPr>
          <p:nvPr>
            <p:ph type="title" idx="4294967295"/>
          </p:nvPr>
        </p:nvSpPr>
        <p:spPr>
          <a:xfrm>
            <a:off x="457200" y="304800"/>
            <a:ext cx="8229600" cy="1022350"/>
          </a:xfrm>
        </p:spPr>
        <p:txBody>
          <a:bodyPr lIns="0" tIns="0" rIns="0" bIns="0"/>
          <a:lstStyle/>
          <a:p>
            <a:pPr eaLnBrk="1" hangingPunct="1">
              <a:lnSpc>
                <a:spcPct val="104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smtClean="0">
                <a:effectLst>
                  <a:outerShdw blurRad="38100" dist="38100" dir="2700000" algn="tl">
                    <a:srgbClr val="DDDDDD"/>
                  </a:outerShdw>
                </a:effectLst>
                <a:latin typeface="Trebuchet MS" charset="0"/>
              </a:rPr>
              <a:t>Contributions in kind? </a:t>
            </a:r>
            <a:endParaRPr lang="en-GB" dirty="0">
              <a:effectLst>
                <a:outerShdw blurRad="38100" dist="38100" dir="2700000" algn="tl">
                  <a:srgbClr val="DDDDDD"/>
                </a:outerShdw>
              </a:effectLst>
              <a:latin typeface="Trebuchet MS" charset="0"/>
            </a:endParaRPr>
          </a:p>
        </p:txBody>
      </p:sp>
      <p:sp>
        <p:nvSpPr>
          <p:cNvPr id="4100" name="Rectangle 2"/>
          <p:cNvSpPr>
            <a:spLocks noGrp="1" noChangeArrowheads="1"/>
          </p:cNvSpPr>
          <p:nvPr>
            <p:ph type="body" idx="4294967295"/>
          </p:nvPr>
        </p:nvSpPr>
        <p:spPr>
          <a:xfrm>
            <a:off x="457200" y="1541463"/>
            <a:ext cx="8435975" cy="4479925"/>
          </a:xfrm>
        </p:spPr>
        <p:txBody>
          <a:bodyPr/>
          <a:lstStyle/>
          <a:p>
            <a:pPr algn="just">
              <a:buClr>
                <a:schemeClr val="bg2"/>
              </a:buClr>
              <a:buFont typeface="Arial"/>
              <a:buChar char="•"/>
              <a:defRPr/>
            </a:pPr>
            <a:r>
              <a:rPr lang="en-GB" sz="2000" dirty="0">
                <a:latin typeface="Arial" charset="0"/>
                <a:cs typeface="SimSun" charset="0"/>
              </a:rPr>
              <a:t>14.5</a:t>
            </a:r>
          </a:p>
          <a:p>
            <a:pPr marL="0" indent="0" algn="just">
              <a:buFont typeface="Arial" charset="0"/>
              <a:buNone/>
              <a:defRPr/>
            </a:pPr>
            <a:r>
              <a:rPr lang="en-GB" sz="2000" b="0" dirty="0" smtClean="0">
                <a:ea typeface="SimSun" pitchFamily="2" charset="-122"/>
              </a:rPr>
              <a:t>Contributions in kind, such as voluntary unpaid work or allowing the use of premises, are </a:t>
            </a:r>
            <a:r>
              <a:rPr lang="en-GB" sz="2000" dirty="0" smtClean="0">
                <a:ea typeface="SimSun" pitchFamily="2" charset="-122"/>
              </a:rPr>
              <a:t>not</a:t>
            </a:r>
            <a:r>
              <a:rPr lang="en-GB" sz="2000" b="0" dirty="0" smtClean="0">
                <a:ea typeface="SimSun" pitchFamily="2" charset="-122"/>
              </a:rPr>
              <a:t> considered </a:t>
            </a:r>
            <a:r>
              <a:rPr lang="en-GB" sz="2000" dirty="0" smtClean="0">
                <a:ea typeface="SimSun" pitchFamily="2" charset="-122"/>
              </a:rPr>
              <a:t>actual expenditure </a:t>
            </a:r>
            <a:r>
              <a:rPr lang="en-GB" sz="2000" b="0" dirty="0" smtClean="0">
                <a:ea typeface="SimSun" pitchFamily="2" charset="-122"/>
              </a:rPr>
              <a:t>and are not considered as eligible costs. Contributions in kind may not be treated as co-financing by the beneficiary.</a:t>
            </a:r>
            <a:endParaRPr lang="es-ES" sz="2000" b="0" dirty="0" smtClean="0">
              <a:ea typeface="SimSun" pitchFamily="2" charset="-122"/>
            </a:endParaRPr>
          </a:p>
          <a:p>
            <a:pPr algn="just">
              <a:buFont typeface="Arial" charset="0"/>
              <a:buNone/>
              <a:defRPr/>
            </a:pPr>
            <a:endParaRPr lang="en-GB" sz="2000" dirty="0" smtClean="0">
              <a:ea typeface="SimSun" pitchFamily="2" charset="-122"/>
            </a:endParaRPr>
          </a:p>
          <a:p>
            <a:pPr algn="just">
              <a:buFont typeface="Arial" charset="0"/>
              <a:buNone/>
              <a:defRPr/>
            </a:pPr>
            <a:r>
              <a:rPr lang="en-GB" sz="2000" dirty="0" smtClean="0">
                <a:ea typeface="SimSun" pitchFamily="2" charset="-122"/>
              </a:rPr>
              <a:t>NB: The cost of paid staff assigned to the action is NOT a contribution in kind and is an eligible cost!</a:t>
            </a:r>
            <a:r>
              <a:rPr lang="en-GB" sz="2000" b="0" dirty="0" smtClean="0">
                <a:ea typeface="SimSun" pitchFamily="2" charset="-122"/>
              </a:rPr>
              <a:t> </a:t>
            </a:r>
          </a:p>
          <a:p>
            <a:pPr marL="0" indent="0">
              <a:lnSpc>
                <a:spcPct val="105000"/>
              </a:lnSpc>
              <a:spcBef>
                <a:spcPct val="20000"/>
              </a:spcBef>
              <a:buSzPct val="115000"/>
              <a:buFont typeface="Arial"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7350" algn="l"/>
                <a:tab pos="7185025" algn="l"/>
                <a:tab pos="7634288" algn="l"/>
                <a:tab pos="8083550" algn="l"/>
                <a:tab pos="8532813" algn="l"/>
                <a:tab pos="8982075" algn="l"/>
              </a:tabLst>
              <a:defRPr/>
            </a:pPr>
            <a:endParaRPr lang="en-GB" sz="2000" b="0" dirty="0" smtClean="0">
              <a:ea typeface="SimSun" pitchFamily="2" charset="-122"/>
            </a:endParaRPr>
          </a:p>
        </p:txBody>
      </p:sp>
    </p:spTree>
    <p:extLst>
      <p:ext uri="{BB962C8B-B14F-4D97-AF65-F5344CB8AC3E}">
        <p14:creationId xmlns:p14="http://schemas.microsoft.com/office/powerpoint/2010/main" val="1722038729"/>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truttura predefinita">
  <a:themeElements>
    <a:clrScheme name="Struttura predefinit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ruttura predefinita">
      <a:majorFont>
        <a:latin typeface="Trebuchet MS"/>
        <a:ea typeface=""/>
        <a:cs typeface=""/>
      </a:majorFont>
      <a:minorFont>
        <a:latin typeface="Aria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49263" rtl="0" eaLnBrk="1" fontAlgn="base" latinLnBrk="0" hangingPunct="1">
          <a:lnSpc>
            <a:spcPct val="76000"/>
          </a:lnSpc>
          <a:spcBef>
            <a:spcPct val="0"/>
          </a:spcBef>
          <a:spcAft>
            <a:spcPct val="0"/>
          </a:spcAft>
          <a:buClr>
            <a:srgbClr val="000000"/>
          </a:buClr>
          <a:buSzPct val="100000"/>
          <a:buFont typeface="Arial" charset="0"/>
          <a:buNone/>
          <a:tabLst/>
          <a:defRPr kumimoji="0" lang="en-GB" sz="40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49263" rtl="0" eaLnBrk="1" fontAlgn="base" latinLnBrk="0" hangingPunct="1">
          <a:lnSpc>
            <a:spcPct val="76000"/>
          </a:lnSpc>
          <a:spcBef>
            <a:spcPct val="0"/>
          </a:spcBef>
          <a:spcAft>
            <a:spcPct val="0"/>
          </a:spcAft>
          <a:buClr>
            <a:srgbClr val="000000"/>
          </a:buClr>
          <a:buSzPct val="100000"/>
          <a:buFont typeface="Arial" charset="0"/>
          <a:buNone/>
          <a:tabLst/>
          <a:defRPr kumimoji="0" lang="en-GB" sz="4000" b="0" i="0" u="none" strike="noStrike" cap="none" normalizeH="0" baseline="0" smtClean="0">
            <a:ln>
              <a:noFill/>
            </a:ln>
            <a:solidFill>
              <a:schemeClr val="bg1"/>
            </a:solidFill>
            <a:effectLst/>
            <a:latin typeface="Arial" charset="0"/>
          </a:defRPr>
        </a:defPPr>
      </a:lstStyle>
    </a:lnDef>
  </a:objectDefaults>
  <a:extraClrSchemeLst>
    <a:extraClrScheme>
      <a:clrScheme name="Struttura predefinit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ruttura predefinit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ruttura predefinit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ruttura predefinit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Struttura predefinita">
  <a:themeElements>
    <a:clrScheme name="Struttura predefinit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ruttura predefinita">
      <a:majorFont>
        <a:latin typeface="Trebuchet MS"/>
        <a:ea typeface=""/>
        <a:cs typeface=""/>
      </a:majorFont>
      <a:minorFont>
        <a:latin typeface="Aria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49263" rtl="0" eaLnBrk="1" fontAlgn="base" latinLnBrk="0" hangingPunct="1">
          <a:lnSpc>
            <a:spcPct val="76000"/>
          </a:lnSpc>
          <a:spcBef>
            <a:spcPct val="0"/>
          </a:spcBef>
          <a:spcAft>
            <a:spcPct val="0"/>
          </a:spcAft>
          <a:buClr>
            <a:srgbClr val="000000"/>
          </a:buClr>
          <a:buSzPct val="100000"/>
          <a:buFont typeface="Arial" charset="0"/>
          <a:buNone/>
          <a:tabLst/>
          <a:defRPr kumimoji="0" lang="en-GB" sz="40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49263" rtl="0" eaLnBrk="1" fontAlgn="base" latinLnBrk="0" hangingPunct="1">
          <a:lnSpc>
            <a:spcPct val="76000"/>
          </a:lnSpc>
          <a:spcBef>
            <a:spcPct val="0"/>
          </a:spcBef>
          <a:spcAft>
            <a:spcPct val="0"/>
          </a:spcAft>
          <a:buClr>
            <a:srgbClr val="000000"/>
          </a:buClr>
          <a:buSzPct val="100000"/>
          <a:buFont typeface="Arial" charset="0"/>
          <a:buNone/>
          <a:tabLst/>
          <a:defRPr kumimoji="0" lang="en-GB" sz="4000" b="0" i="0" u="none" strike="noStrike" cap="none" normalizeH="0" baseline="0" smtClean="0">
            <a:ln>
              <a:noFill/>
            </a:ln>
            <a:solidFill>
              <a:schemeClr val="bg1"/>
            </a:solidFill>
            <a:effectLst/>
            <a:latin typeface="Arial" charset="0"/>
          </a:defRPr>
        </a:defPPr>
      </a:lstStyle>
    </a:lnDef>
  </a:objectDefaults>
  <a:extraClrSchemeLst>
    <a:extraClrScheme>
      <a:clrScheme name="Struttura predefinit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ruttura predefinit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ruttura predefinit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ruttura predefinit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them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l'Office">
  <a:themeElements>
    <a:clrScheme name="Ofici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3544</TotalTime>
  <Words>2521</Words>
  <Application>Microsoft Macintosh PowerPoint</Application>
  <PresentationFormat>Présentation à l'écran (4:3)</PresentationFormat>
  <Paragraphs>213</Paragraphs>
  <Slides>22</Slides>
  <Notes>22</Notes>
  <HiddenSlides>0</HiddenSlides>
  <MMClips>0</MMClips>
  <ScaleCrop>false</ScaleCrop>
  <HeadingPairs>
    <vt:vector size="4" baseType="variant">
      <vt:variant>
        <vt:lpstr>Thème</vt:lpstr>
      </vt:variant>
      <vt:variant>
        <vt:i4>2</vt:i4>
      </vt:variant>
      <vt:variant>
        <vt:lpstr>Titres des diapositives</vt:lpstr>
      </vt:variant>
      <vt:variant>
        <vt:i4>22</vt:i4>
      </vt:variant>
    </vt:vector>
  </HeadingPairs>
  <TitlesOfParts>
    <vt:vector size="24" baseType="lpstr">
      <vt:lpstr>Struttura predefinita</vt:lpstr>
      <vt:lpstr>1_Struttura predefinita</vt:lpstr>
      <vt:lpstr>Présentation PowerPoint</vt:lpstr>
      <vt:lpstr>Legal basis: your contract! </vt:lpstr>
      <vt:lpstr>General Conditions 1.3 – Partners costs </vt:lpstr>
      <vt:lpstr>What are eligible costs?   </vt:lpstr>
      <vt:lpstr>Criteria for eligible costs…</vt:lpstr>
      <vt:lpstr>… criteria for eligible costs </vt:lpstr>
      <vt:lpstr>Which are the direct eligible costs? (14.2)</vt:lpstr>
      <vt:lpstr>Other eligible costs? </vt:lpstr>
      <vt:lpstr>Contributions in kind? </vt:lpstr>
      <vt:lpstr>What CANNOT be eligible cost? (14.6)</vt:lpstr>
      <vt:lpstr>Other condition for eligibility: visibility </vt:lpstr>
      <vt:lpstr>Visibility in practice </vt:lpstr>
      <vt:lpstr>Guidelines for visibility</vt:lpstr>
      <vt:lpstr>Visibility is compulsory and verified! </vt:lpstr>
      <vt:lpstr>Other condition for eligibility: Annex IV </vt:lpstr>
      <vt:lpstr>Présentation PowerPoint</vt:lpstr>
      <vt:lpstr>Présentation PowerPoint</vt:lpstr>
      <vt:lpstr>Présentation PowerPoint</vt:lpstr>
      <vt:lpstr>Présentation PowerPoint</vt:lpstr>
      <vt:lpstr>Présentation PowerPoint</vt:lpstr>
      <vt:lpstr>Annex IV 2. Nationality and origin, exceptions</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Eesti Struktuurifondid</dc:title>
  <dc:creator>Klaas-Jan Reincke</dc:creator>
  <cp:lastModifiedBy>KARINE BLANCHE LEROY</cp:lastModifiedBy>
  <cp:revision>190</cp:revision>
  <cp:lastPrinted>2011-04-26T15:49:02Z</cp:lastPrinted>
  <dcterms:modified xsi:type="dcterms:W3CDTF">2011-05-01T11:25:32Z</dcterms:modified>
</cp:coreProperties>
</file>